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handoutMasterIdLst>
    <p:handoutMasterId r:id="rId3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73" r:id="rId12"/>
    <p:sldId id="265" r:id="rId13"/>
    <p:sldId id="269" r:id="rId14"/>
    <p:sldId id="267" r:id="rId15"/>
    <p:sldId id="268" r:id="rId16"/>
    <p:sldId id="270" r:id="rId17"/>
    <p:sldId id="271" r:id="rId18"/>
    <p:sldId id="272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9144000"/>
  <p:embeddedFontLst>
    <p:embeddedFont>
      <p:font typeface="Nunito Sans Light" panose="00000400000000000000" pitchFamily="2" charset="0"/>
      <p:regular r:id="rId33"/>
      <p:italic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Nunito Sans ExtraBold" panose="00000900000000000000" pitchFamily="2" charset="0"/>
      <p:bold r:id="rId39"/>
      <p:boldItalic r:id="rId40"/>
    </p:embeddedFont>
    <p:embeddedFont>
      <p:font typeface="Nunito ExtraBold" panose="00000900000000000000" pitchFamily="2" charset="-52"/>
      <p:bold r:id="rId41"/>
      <p:boldItalic r:id="rId42"/>
    </p:embeddedFont>
    <p:embeddedFont>
      <p:font typeface="Nunito Sans SemiBold" panose="00000700000000000000" pitchFamily="2" charset="0"/>
      <p:bold r:id="rId43"/>
      <p:boldItalic r:id="rId4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8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4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88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9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42E-4A7F-B253-6F8DD44F3F8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42E-4A7F-B253-6F8DD44F3F8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42E-4A7F-B253-6F8DD44F3F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365249919"/>
        <c:axId val="365273631"/>
      </c:barChart>
      <c:catAx>
        <c:axId val="36524991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Nunito Sans Light" panose="00000400000000000000" pitchFamily="2" charset="0"/>
                <a:ea typeface="+mn-ea"/>
                <a:cs typeface="+mn-cs"/>
              </a:defRPr>
            </a:pPr>
            <a:endParaRPr lang="en-US"/>
          </a:p>
        </c:txPr>
        <c:crossAx val="365273631"/>
        <c:crosses val="autoZero"/>
        <c:auto val="1"/>
        <c:lblAlgn val="ctr"/>
        <c:lblOffset val="100"/>
        <c:noMultiLvlLbl val="0"/>
      </c:catAx>
      <c:valAx>
        <c:axId val="36527363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Nunito Sans Light" panose="00000400000000000000" pitchFamily="2" charset="0"/>
                <a:ea typeface="+mn-ea"/>
                <a:cs typeface="+mn-cs"/>
              </a:defRPr>
            </a:pPr>
            <a:endParaRPr lang="en-US"/>
          </a:p>
        </c:txPr>
        <c:crossAx val="3652499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Nunito Sans Light" panose="00000400000000000000" pitchFamily="2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Nunito Sans Light" panose="00000400000000000000" pitchFamily="2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C1CC6C-ECFE-479E-92A2-EBCD93F97851}" type="datetimeFigureOut">
              <a:rPr lang="en-US" smtClean="0"/>
              <a:t>08-Feb-21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DE8E23-184A-46EC-AA41-95C4F51800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4932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56028" y="1997764"/>
            <a:ext cx="7679944" cy="2329901"/>
          </a:xfrm>
        </p:spPr>
        <p:txBody>
          <a:bodyPr anchor="b"/>
          <a:lstStyle>
            <a:lvl1pPr algn="ctr">
              <a:defRPr sz="13800"/>
            </a:lvl1pPr>
          </a:lstStyle>
          <a:p>
            <a:r>
              <a:rPr lang="en-US" dirty="0" err="1" smtClean="0"/>
              <a:t>Toddlera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53099" y="3880998"/>
            <a:ext cx="5685802" cy="609398"/>
          </a:xfrm>
        </p:spPr>
        <p:txBody>
          <a:bodyPr/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Kindergarten Presentation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152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829426" y="684289"/>
            <a:ext cx="4743738" cy="667875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>
              <a:defRPr baseline="0"/>
            </a:lvl1pPr>
          </a:lstStyle>
          <a:p>
            <a:r>
              <a:rPr lang="en-US" dirty="0" smtClean="0"/>
              <a:t>Meet Our Team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23"/>
          </p:nvPr>
        </p:nvSpPr>
        <p:spPr>
          <a:xfrm>
            <a:off x="1535653" y="1017575"/>
            <a:ext cx="1413755" cy="1400884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28" name="Picture Placeholder 14"/>
          <p:cNvSpPr>
            <a:spLocks noGrp="1"/>
          </p:cNvSpPr>
          <p:nvPr>
            <p:ph type="pic" sz="quarter" idx="24"/>
          </p:nvPr>
        </p:nvSpPr>
        <p:spPr>
          <a:xfrm>
            <a:off x="3250959" y="1017575"/>
            <a:ext cx="1413755" cy="1400884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29" name="Picture Placeholder 14"/>
          <p:cNvSpPr>
            <a:spLocks noGrp="1"/>
          </p:cNvSpPr>
          <p:nvPr>
            <p:ph type="pic" sz="quarter" idx="25"/>
          </p:nvPr>
        </p:nvSpPr>
        <p:spPr>
          <a:xfrm>
            <a:off x="1535653" y="2735280"/>
            <a:ext cx="1413755" cy="1400884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30" name="Picture Placeholder 14"/>
          <p:cNvSpPr>
            <a:spLocks noGrp="1"/>
          </p:cNvSpPr>
          <p:nvPr>
            <p:ph type="pic" sz="quarter" idx="26"/>
          </p:nvPr>
        </p:nvSpPr>
        <p:spPr>
          <a:xfrm>
            <a:off x="3250959" y="2735280"/>
            <a:ext cx="1413755" cy="1400884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31" name="Picture Placeholder 14"/>
          <p:cNvSpPr>
            <a:spLocks noGrp="1"/>
          </p:cNvSpPr>
          <p:nvPr>
            <p:ph type="pic" sz="quarter" idx="27"/>
          </p:nvPr>
        </p:nvSpPr>
        <p:spPr>
          <a:xfrm>
            <a:off x="1535653" y="4452985"/>
            <a:ext cx="1413755" cy="1400884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32" name="Picture Placeholder 14"/>
          <p:cNvSpPr>
            <a:spLocks noGrp="1"/>
          </p:cNvSpPr>
          <p:nvPr>
            <p:ph type="pic" sz="quarter" idx="28"/>
          </p:nvPr>
        </p:nvSpPr>
        <p:spPr>
          <a:xfrm>
            <a:off x="3250959" y="4452985"/>
            <a:ext cx="1413755" cy="1400884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32" hasCustomPrompt="1"/>
          </p:nvPr>
        </p:nvSpPr>
        <p:spPr>
          <a:xfrm>
            <a:off x="6502856" y="2364432"/>
            <a:ext cx="2194500" cy="1439809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6502855" y="2030661"/>
            <a:ext cx="2194500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3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8528210" y="4485184"/>
            <a:ext cx="2194500" cy="1439809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8528209" y="4151413"/>
            <a:ext cx="2194500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301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7413"/>
          </a:xfrm>
          <a:solidFill>
            <a:schemeClr val="accent2">
              <a:alpha val="31000"/>
            </a:schemeClr>
          </a:solidFill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3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2449" y="710896"/>
            <a:ext cx="10967102" cy="634020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 algn="ctr">
              <a:defRPr baseline="0"/>
            </a:lvl1pPr>
          </a:lstStyle>
          <a:p>
            <a:r>
              <a:rPr lang="en-US" dirty="0" err="1" smtClean="0"/>
              <a:t>Toddlera</a:t>
            </a:r>
            <a:r>
              <a:rPr lang="en-US" dirty="0" smtClean="0"/>
              <a:t> Services</a:t>
            </a:r>
            <a:endParaRPr lang="en-US" dirty="0"/>
          </a:p>
        </p:txBody>
      </p:sp>
      <p:sp>
        <p:nvSpPr>
          <p:cNvPr id="30" name="Picture Placeholder 14"/>
          <p:cNvSpPr>
            <a:spLocks noGrp="1"/>
          </p:cNvSpPr>
          <p:nvPr>
            <p:ph type="pic" sz="quarter" idx="20"/>
          </p:nvPr>
        </p:nvSpPr>
        <p:spPr>
          <a:xfrm>
            <a:off x="1779592" y="1710198"/>
            <a:ext cx="866361" cy="865273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36" name="Picture Placeholder 14"/>
          <p:cNvSpPr>
            <a:spLocks noGrp="1"/>
          </p:cNvSpPr>
          <p:nvPr>
            <p:ph type="pic" sz="quarter" idx="21"/>
          </p:nvPr>
        </p:nvSpPr>
        <p:spPr>
          <a:xfrm>
            <a:off x="1779592" y="4100195"/>
            <a:ext cx="866361" cy="865273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39" name="Picture Placeholder 14"/>
          <p:cNvSpPr>
            <a:spLocks noGrp="1"/>
          </p:cNvSpPr>
          <p:nvPr>
            <p:ph type="pic" sz="quarter" idx="22"/>
          </p:nvPr>
        </p:nvSpPr>
        <p:spPr>
          <a:xfrm>
            <a:off x="5677337" y="1710198"/>
            <a:ext cx="866361" cy="865273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40" name="Picture Placeholder 14"/>
          <p:cNvSpPr>
            <a:spLocks noGrp="1"/>
          </p:cNvSpPr>
          <p:nvPr>
            <p:ph type="pic" sz="quarter" idx="23"/>
          </p:nvPr>
        </p:nvSpPr>
        <p:spPr>
          <a:xfrm>
            <a:off x="5677337" y="4100195"/>
            <a:ext cx="866361" cy="865273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43" name="Picture Placeholder 14"/>
          <p:cNvSpPr>
            <a:spLocks noGrp="1"/>
          </p:cNvSpPr>
          <p:nvPr>
            <p:ph type="pic" sz="quarter" idx="24"/>
          </p:nvPr>
        </p:nvSpPr>
        <p:spPr>
          <a:xfrm>
            <a:off x="9575081" y="1710198"/>
            <a:ext cx="866361" cy="865273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44" name="Picture Placeholder 14"/>
          <p:cNvSpPr>
            <a:spLocks noGrp="1"/>
          </p:cNvSpPr>
          <p:nvPr>
            <p:ph type="pic" sz="quarter" idx="25"/>
          </p:nvPr>
        </p:nvSpPr>
        <p:spPr>
          <a:xfrm>
            <a:off x="9575081" y="4100195"/>
            <a:ext cx="866361" cy="865273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45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01866" y="2904658"/>
            <a:ext cx="2617188" cy="582304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901865" y="2570887"/>
            <a:ext cx="2617188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Service Title Here</a:t>
            </a:r>
            <a:endParaRPr lang="en-US" dirty="0"/>
          </a:p>
        </p:txBody>
      </p:sp>
      <p:sp>
        <p:nvSpPr>
          <p:cNvPr id="47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901866" y="5322593"/>
            <a:ext cx="2617188" cy="582304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8" name="Text Placeholder 4"/>
          <p:cNvSpPr>
            <a:spLocks noGrp="1"/>
          </p:cNvSpPr>
          <p:nvPr>
            <p:ph type="body" sz="quarter" idx="29" hasCustomPrompt="1"/>
          </p:nvPr>
        </p:nvSpPr>
        <p:spPr>
          <a:xfrm>
            <a:off x="901865" y="4988822"/>
            <a:ext cx="2617188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Service Title Here</a:t>
            </a:r>
            <a:endParaRPr lang="en-US" dirty="0"/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4799610" y="5322593"/>
            <a:ext cx="2617188" cy="582304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0" name="Text Placeholder 4"/>
          <p:cNvSpPr>
            <a:spLocks noGrp="1"/>
          </p:cNvSpPr>
          <p:nvPr>
            <p:ph type="body" sz="quarter" idx="31" hasCustomPrompt="1"/>
          </p:nvPr>
        </p:nvSpPr>
        <p:spPr>
          <a:xfrm>
            <a:off x="4799609" y="4988822"/>
            <a:ext cx="2617188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Service Title Here</a:t>
            </a:r>
            <a:endParaRPr lang="en-US" dirty="0"/>
          </a:p>
        </p:txBody>
      </p:sp>
      <p:sp>
        <p:nvSpPr>
          <p:cNvPr id="51" name="Text Placeholder 4"/>
          <p:cNvSpPr>
            <a:spLocks noGrp="1"/>
          </p:cNvSpPr>
          <p:nvPr>
            <p:ph type="body" sz="quarter" idx="32" hasCustomPrompt="1"/>
          </p:nvPr>
        </p:nvSpPr>
        <p:spPr>
          <a:xfrm>
            <a:off x="4799610" y="2904658"/>
            <a:ext cx="2617188" cy="582304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2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4799609" y="2570887"/>
            <a:ext cx="2617188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Service Title Here</a:t>
            </a:r>
            <a:endParaRPr lang="en-US" dirty="0"/>
          </a:p>
        </p:txBody>
      </p:sp>
      <p:sp>
        <p:nvSpPr>
          <p:cNvPr id="53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8697356" y="2904658"/>
            <a:ext cx="2617188" cy="582304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4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8697355" y="2570887"/>
            <a:ext cx="2617188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Service Title Here</a:t>
            </a:r>
            <a:endParaRPr lang="en-US" dirty="0"/>
          </a:p>
        </p:txBody>
      </p:sp>
      <p:sp>
        <p:nvSpPr>
          <p:cNvPr id="55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8697356" y="5322593"/>
            <a:ext cx="2617188" cy="582304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6" name="Text Placeholder 4"/>
          <p:cNvSpPr>
            <a:spLocks noGrp="1"/>
          </p:cNvSpPr>
          <p:nvPr>
            <p:ph type="body" sz="quarter" idx="37" hasCustomPrompt="1"/>
          </p:nvPr>
        </p:nvSpPr>
        <p:spPr>
          <a:xfrm>
            <a:off x="8697355" y="4988822"/>
            <a:ext cx="2617188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Service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5983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6490" y="701216"/>
            <a:ext cx="10966674" cy="634020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 algn="ctr">
              <a:defRPr baseline="0"/>
            </a:lvl1pPr>
          </a:lstStyle>
          <a:p>
            <a:r>
              <a:rPr lang="en-US" dirty="0" err="1" smtClean="0"/>
              <a:t>Toddlera</a:t>
            </a:r>
            <a:r>
              <a:rPr lang="en-US" dirty="0" smtClean="0"/>
              <a:t> Services</a:t>
            </a:r>
            <a:endParaRPr lang="en-US" dirty="0"/>
          </a:p>
        </p:txBody>
      </p:sp>
      <p:sp>
        <p:nvSpPr>
          <p:cNvPr id="13" name="Rounded Rectangle 12"/>
          <p:cNvSpPr/>
          <p:nvPr userDrawn="1"/>
        </p:nvSpPr>
        <p:spPr>
          <a:xfrm>
            <a:off x="3541574" y="2408880"/>
            <a:ext cx="2300050" cy="286291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4" name="Rounded Rectangle 13"/>
          <p:cNvSpPr/>
          <p:nvPr userDrawn="1"/>
        </p:nvSpPr>
        <p:spPr>
          <a:xfrm>
            <a:off x="727793" y="2408880"/>
            <a:ext cx="2300050" cy="286291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6" name="Rounded Rectangle 15"/>
          <p:cNvSpPr/>
          <p:nvPr userDrawn="1"/>
        </p:nvSpPr>
        <p:spPr>
          <a:xfrm>
            <a:off x="6355355" y="2408880"/>
            <a:ext cx="2300050" cy="286291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7" name="Rounded Rectangle 16"/>
          <p:cNvSpPr/>
          <p:nvPr userDrawn="1"/>
        </p:nvSpPr>
        <p:spPr>
          <a:xfrm>
            <a:off x="9169136" y="2408880"/>
            <a:ext cx="2300050" cy="286291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8" name="Picture Placeholder 14"/>
          <p:cNvSpPr>
            <a:spLocks noGrp="1"/>
          </p:cNvSpPr>
          <p:nvPr>
            <p:ph type="pic" sz="quarter" idx="20"/>
          </p:nvPr>
        </p:nvSpPr>
        <p:spPr>
          <a:xfrm>
            <a:off x="1444637" y="2633929"/>
            <a:ext cx="866361" cy="865273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19" name="Picture Placeholder 14"/>
          <p:cNvSpPr>
            <a:spLocks noGrp="1"/>
          </p:cNvSpPr>
          <p:nvPr>
            <p:ph type="pic" sz="quarter" idx="21"/>
          </p:nvPr>
        </p:nvSpPr>
        <p:spPr>
          <a:xfrm>
            <a:off x="4258418" y="2633929"/>
            <a:ext cx="866361" cy="865273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20" name="Picture Placeholder 14"/>
          <p:cNvSpPr>
            <a:spLocks noGrp="1"/>
          </p:cNvSpPr>
          <p:nvPr>
            <p:ph type="pic" sz="quarter" idx="22"/>
          </p:nvPr>
        </p:nvSpPr>
        <p:spPr>
          <a:xfrm>
            <a:off x="7072199" y="2633929"/>
            <a:ext cx="866361" cy="865273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21" name="Picture Placeholder 14"/>
          <p:cNvSpPr>
            <a:spLocks noGrp="1"/>
          </p:cNvSpPr>
          <p:nvPr>
            <p:ph type="pic" sz="quarter" idx="23"/>
          </p:nvPr>
        </p:nvSpPr>
        <p:spPr>
          <a:xfrm>
            <a:off x="9885980" y="2633929"/>
            <a:ext cx="866361" cy="865273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1023169" y="4131804"/>
            <a:ext cx="1801560" cy="838422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1023168" y="3798033"/>
            <a:ext cx="1801560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Service Title Here</a:t>
            </a:r>
            <a:endParaRPr lang="en-US" dirty="0"/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3794361" y="4131804"/>
            <a:ext cx="1801560" cy="838422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9" hasCustomPrompt="1"/>
          </p:nvPr>
        </p:nvSpPr>
        <p:spPr>
          <a:xfrm>
            <a:off x="3794360" y="3798033"/>
            <a:ext cx="1801560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Service Title Here</a:t>
            </a:r>
            <a:endParaRPr lang="en-US" dirty="0"/>
          </a:p>
        </p:txBody>
      </p:sp>
      <p:sp>
        <p:nvSpPr>
          <p:cNvPr id="26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6602875" y="4131804"/>
            <a:ext cx="1801560" cy="838422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31" hasCustomPrompt="1"/>
          </p:nvPr>
        </p:nvSpPr>
        <p:spPr>
          <a:xfrm>
            <a:off x="6602874" y="3798033"/>
            <a:ext cx="1801560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Service Title Here</a:t>
            </a:r>
            <a:endParaRPr lang="en-US" dirty="0"/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32" hasCustomPrompt="1"/>
          </p:nvPr>
        </p:nvSpPr>
        <p:spPr>
          <a:xfrm>
            <a:off x="9420719" y="4131804"/>
            <a:ext cx="1801560" cy="838422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9420718" y="3798033"/>
            <a:ext cx="1801560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Service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1743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829426" y="701216"/>
            <a:ext cx="4743738" cy="634020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>
              <a:defRPr baseline="0"/>
            </a:lvl1pPr>
          </a:lstStyle>
          <a:p>
            <a:r>
              <a:rPr lang="en-US" dirty="0" smtClean="0"/>
              <a:t>Our Best Teacher</a:t>
            </a:r>
            <a:endParaRPr lang="en-US" dirty="0"/>
          </a:p>
        </p:txBody>
      </p:sp>
      <p:sp>
        <p:nvSpPr>
          <p:cNvPr id="29" name="Picture Placeholder 14"/>
          <p:cNvSpPr>
            <a:spLocks noGrp="1"/>
          </p:cNvSpPr>
          <p:nvPr>
            <p:ph type="pic" sz="quarter" idx="20"/>
          </p:nvPr>
        </p:nvSpPr>
        <p:spPr>
          <a:xfrm>
            <a:off x="3472772" y="2266637"/>
            <a:ext cx="2719806" cy="2716384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30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6591270" y="2511190"/>
            <a:ext cx="2309843" cy="608147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6591270" y="2177419"/>
            <a:ext cx="2309843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Anna Loren</a:t>
            </a:r>
            <a:endParaRPr lang="en-US" dirty="0"/>
          </a:p>
        </p:txBody>
      </p:sp>
      <p:sp>
        <p:nvSpPr>
          <p:cNvPr id="35" name="Picture Placeholder 14"/>
          <p:cNvSpPr>
            <a:spLocks noGrp="1"/>
          </p:cNvSpPr>
          <p:nvPr>
            <p:ph type="pic" sz="quarter" idx="28"/>
          </p:nvPr>
        </p:nvSpPr>
        <p:spPr>
          <a:xfrm>
            <a:off x="0" y="0"/>
            <a:ext cx="4273420" cy="6858000"/>
          </a:xfrm>
          <a:prstGeom prst="rect">
            <a:avLst/>
          </a:prstGeom>
          <a:solidFill>
            <a:schemeClr val="tx2">
              <a:alpha val="17000"/>
            </a:schemeClr>
          </a:solidFill>
          <a:effectLst/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32" hasCustomPrompt="1"/>
          </p:nvPr>
        </p:nvSpPr>
        <p:spPr>
          <a:xfrm>
            <a:off x="6591269" y="3479750"/>
            <a:ext cx="2309843" cy="1500411"/>
          </a:xfrm>
        </p:spPr>
        <p:txBody>
          <a:bodyPr/>
          <a:lstStyle>
            <a:lvl1pPr marL="285750" indent="-285750" algn="l">
              <a:buFont typeface="Arial" panose="020B0604020202020204" pitchFamily="34" charset="0"/>
              <a:buChar char="•"/>
              <a:defRPr sz="1400"/>
            </a:lvl1pPr>
          </a:lstStyle>
          <a:p>
            <a:pPr lvl="0"/>
            <a:r>
              <a:rPr lang="en-US" dirty="0" smtClean="0"/>
              <a:t>Lorem ipsum dolor</a:t>
            </a:r>
            <a:r>
              <a:rPr lang="ru-RU" dirty="0" smtClean="0"/>
              <a:t>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smtClean="0"/>
              <a:t>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endParaRPr lang="en-US" dirty="0" smtClean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smtClean="0"/>
              <a:t>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endParaRPr lang="en-US" dirty="0"/>
          </a:p>
        </p:txBody>
      </p:sp>
      <p:sp>
        <p:nvSpPr>
          <p:cNvPr id="3" name="Round Same Side Corner Rectangle 2"/>
          <p:cNvSpPr/>
          <p:nvPr userDrawn="1"/>
        </p:nvSpPr>
        <p:spPr>
          <a:xfrm>
            <a:off x="9497253" y="2333209"/>
            <a:ext cx="264606" cy="2198639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accent1">
                  <a:alpha val="54000"/>
                </a:schemeClr>
              </a:gs>
              <a:gs pos="100000">
                <a:schemeClr val="accent3">
                  <a:alpha val="52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 Same Side Corner Rectangle 37"/>
          <p:cNvSpPr/>
          <p:nvPr userDrawn="1"/>
        </p:nvSpPr>
        <p:spPr>
          <a:xfrm>
            <a:off x="10225696" y="3116981"/>
            <a:ext cx="264606" cy="1414867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>
                  <a:alpha val="54000"/>
                </a:schemeClr>
              </a:gs>
              <a:gs pos="100000">
                <a:schemeClr val="accent3">
                  <a:alpha val="52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 Same Side Corner Rectangle 38"/>
          <p:cNvSpPr/>
          <p:nvPr userDrawn="1"/>
        </p:nvSpPr>
        <p:spPr>
          <a:xfrm>
            <a:off x="10954356" y="2669111"/>
            <a:ext cx="264606" cy="1862737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>
                  <a:alpha val="54000"/>
                </a:schemeClr>
              </a:gs>
              <a:gs pos="100000">
                <a:schemeClr val="accent3">
                  <a:alpha val="52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9332268" y="4671720"/>
            <a:ext cx="594575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50%</a:t>
            </a:r>
            <a:endParaRPr lang="en-US" dirty="0"/>
          </a:p>
        </p:txBody>
      </p:sp>
      <p:sp>
        <p:nvSpPr>
          <p:cNvPr id="41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10060711" y="4671720"/>
            <a:ext cx="594575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20%</a:t>
            </a:r>
            <a:endParaRPr lang="en-US" dirty="0"/>
          </a:p>
        </p:txBody>
      </p:sp>
      <p:sp>
        <p:nvSpPr>
          <p:cNvPr id="42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10789154" y="4671720"/>
            <a:ext cx="594575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35%</a:t>
            </a:r>
            <a:endParaRPr lang="en-US" dirty="0"/>
          </a:p>
        </p:txBody>
      </p:sp>
      <p:sp>
        <p:nvSpPr>
          <p:cNvPr id="43" name="Picture Placeholder 14"/>
          <p:cNvSpPr>
            <a:spLocks noGrp="1"/>
          </p:cNvSpPr>
          <p:nvPr>
            <p:ph type="pic" sz="quarter" idx="36"/>
          </p:nvPr>
        </p:nvSpPr>
        <p:spPr>
          <a:xfrm rot="10800000" flipV="1">
            <a:off x="9337549" y="1567088"/>
            <a:ext cx="589294" cy="588552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44" name="Picture Placeholder 14"/>
          <p:cNvSpPr>
            <a:spLocks noGrp="1"/>
          </p:cNvSpPr>
          <p:nvPr>
            <p:ph type="pic" sz="quarter" idx="37"/>
          </p:nvPr>
        </p:nvSpPr>
        <p:spPr>
          <a:xfrm rot="10800000" flipV="1">
            <a:off x="10069395" y="2372406"/>
            <a:ext cx="585216" cy="585216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45" name="Picture Placeholder 14"/>
          <p:cNvSpPr>
            <a:spLocks noGrp="1"/>
          </p:cNvSpPr>
          <p:nvPr>
            <p:ph type="pic" sz="quarter" idx="38"/>
          </p:nvPr>
        </p:nvSpPr>
        <p:spPr>
          <a:xfrm rot="10800000" flipV="1">
            <a:off x="10789154" y="1924176"/>
            <a:ext cx="585216" cy="585216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8514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2449" y="710896"/>
            <a:ext cx="10967102" cy="634020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 algn="ctr">
              <a:defRPr baseline="0"/>
            </a:lvl1pPr>
          </a:lstStyle>
          <a:p>
            <a:r>
              <a:rPr lang="en-US" dirty="0" smtClean="0"/>
              <a:t>Curriculum</a:t>
            </a:r>
            <a:endParaRPr lang="en-US" dirty="0"/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0"/>
          </p:nvPr>
        </p:nvSpPr>
        <p:spPr>
          <a:xfrm>
            <a:off x="2425700" y="2182813"/>
            <a:ext cx="7343775" cy="3994150"/>
          </a:xfrm>
          <a:solidFill>
            <a:schemeClr val="tx2">
              <a:alpha val="17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5663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794242" y="701216"/>
            <a:ext cx="3778922" cy="634020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>
              <a:defRPr baseline="0"/>
            </a:lvl1pPr>
          </a:lstStyle>
          <a:p>
            <a:r>
              <a:rPr lang="en-US" dirty="0" smtClean="0"/>
              <a:t>Curriculum</a:t>
            </a:r>
            <a:endParaRPr lang="en-US" dirty="0"/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32" hasCustomPrompt="1"/>
          </p:nvPr>
        </p:nvSpPr>
        <p:spPr>
          <a:xfrm>
            <a:off x="8528209" y="2364432"/>
            <a:ext cx="2194500" cy="609398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7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8528208" y="2030661"/>
            <a:ext cx="2194500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38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8528210" y="3641372"/>
            <a:ext cx="2194500" cy="609398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9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8528209" y="3307601"/>
            <a:ext cx="2194500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7794242" y="1948152"/>
            <a:ext cx="631302" cy="683264"/>
          </a:xfrm>
        </p:spPr>
        <p:txBody>
          <a:bodyPr anchor="ctr"/>
          <a:lstStyle>
            <a:lvl1pPr marL="0" indent="0" algn="l">
              <a:buNone/>
              <a:defRPr sz="3200">
                <a:solidFill>
                  <a:schemeClr val="accent3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01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37" hasCustomPrompt="1"/>
          </p:nvPr>
        </p:nvSpPr>
        <p:spPr>
          <a:xfrm>
            <a:off x="7794242" y="3232953"/>
            <a:ext cx="631302" cy="683264"/>
          </a:xfrm>
        </p:spPr>
        <p:txBody>
          <a:bodyPr anchor="ctr"/>
          <a:lstStyle>
            <a:lvl1pPr marL="0" indent="0" algn="l">
              <a:buNone/>
              <a:defRPr sz="3200">
                <a:solidFill>
                  <a:schemeClr val="accent1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02</a:t>
            </a:r>
            <a:endParaRPr lang="en-US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8528210" y="4926173"/>
            <a:ext cx="2194500" cy="609398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9" hasCustomPrompt="1"/>
          </p:nvPr>
        </p:nvSpPr>
        <p:spPr>
          <a:xfrm>
            <a:off x="8528209" y="4592402"/>
            <a:ext cx="2194500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7794242" y="4517754"/>
            <a:ext cx="631302" cy="683264"/>
          </a:xfrm>
        </p:spPr>
        <p:txBody>
          <a:bodyPr anchor="ctr"/>
          <a:lstStyle>
            <a:lvl1pPr marL="0" indent="0" algn="l">
              <a:buNone/>
              <a:defRPr sz="3200">
                <a:solidFill>
                  <a:schemeClr val="accent4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03</a:t>
            </a:r>
            <a:endParaRPr lang="en-US" dirty="0"/>
          </a:p>
        </p:txBody>
      </p:sp>
      <p:sp>
        <p:nvSpPr>
          <p:cNvPr id="20" name="Rounded Rectangle 19"/>
          <p:cNvSpPr/>
          <p:nvPr userDrawn="1"/>
        </p:nvSpPr>
        <p:spPr>
          <a:xfrm>
            <a:off x="1511559" y="1660178"/>
            <a:ext cx="5491120" cy="428342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1" name="Picture Placeholder 14"/>
          <p:cNvSpPr>
            <a:spLocks noGrp="1"/>
          </p:cNvSpPr>
          <p:nvPr>
            <p:ph type="pic" sz="quarter" idx="21"/>
          </p:nvPr>
        </p:nvSpPr>
        <p:spPr>
          <a:xfrm>
            <a:off x="1834817" y="2030661"/>
            <a:ext cx="2506281" cy="3575998"/>
          </a:xfrm>
          <a:prstGeom prst="roundRect">
            <a:avLst>
              <a:gd name="adj" fmla="val 22251"/>
            </a:avLst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4669414" y="4066396"/>
            <a:ext cx="1908668" cy="1625277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6" name="Picture Placeholder 14"/>
          <p:cNvSpPr>
            <a:spLocks noGrp="1"/>
          </p:cNvSpPr>
          <p:nvPr>
            <p:ph type="pic" sz="quarter" idx="42"/>
          </p:nvPr>
        </p:nvSpPr>
        <p:spPr>
          <a:xfrm>
            <a:off x="4664356" y="3262511"/>
            <a:ext cx="684422" cy="683560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9126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Oval 29"/>
          <p:cNvSpPr/>
          <p:nvPr userDrawn="1"/>
        </p:nvSpPr>
        <p:spPr>
          <a:xfrm>
            <a:off x="1648814" y="1958013"/>
            <a:ext cx="2633472" cy="263318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1" name="Oval 30"/>
          <p:cNvSpPr/>
          <p:nvPr userDrawn="1"/>
        </p:nvSpPr>
        <p:spPr>
          <a:xfrm>
            <a:off x="7904660" y="2009562"/>
            <a:ext cx="2633472" cy="263347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2.88"</a:t>
            </a:r>
            <a:endParaRPr lang="en-US" sz="1400"/>
          </a:p>
        </p:txBody>
      </p:sp>
      <p:sp>
        <p:nvSpPr>
          <p:cNvPr id="32" name="Oval 31"/>
          <p:cNvSpPr/>
          <p:nvPr userDrawn="1"/>
        </p:nvSpPr>
        <p:spPr>
          <a:xfrm>
            <a:off x="4776737" y="3519291"/>
            <a:ext cx="2633472" cy="263347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829426" y="701216"/>
            <a:ext cx="4743738" cy="634020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>
              <a:defRPr baseline="0"/>
            </a:lvl1pPr>
          </a:lstStyle>
          <a:p>
            <a:r>
              <a:rPr lang="en-US" dirty="0" smtClean="0"/>
              <a:t>Our Numbers</a:t>
            </a:r>
            <a:endParaRPr lang="en-US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32" hasCustomPrompt="1"/>
          </p:nvPr>
        </p:nvSpPr>
        <p:spPr>
          <a:xfrm>
            <a:off x="1987422" y="3129132"/>
            <a:ext cx="1956256" cy="813930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1987422" y="2604041"/>
            <a:ext cx="1956256" cy="609398"/>
          </a:xfrm>
        </p:spPr>
        <p:txBody>
          <a:bodyPr/>
          <a:lstStyle>
            <a:lvl1pPr marL="0" indent="0" algn="ctr">
              <a:buNone/>
              <a:defRPr sz="2800">
                <a:solidFill>
                  <a:schemeClr val="accent1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125 156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5209747" y="4718707"/>
            <a:ext cx="1778702" cy="828123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5209747" y="4193617"/>
            <a:ext cx="1778702" cy="609398"/>
          </a:xfrm>
        </p:spPr>
        <p:txBody>
          <a:bodyPr/>
          <a:lstStyle>
            <a:lvl1pPr marL="0" indent="0" algn="ctr">
              <a:buNone/>
              <a:defRPr sz="2800">
                <a:solidFill>
                  <a:schemeClr val="accent3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856+</a:t>
            </a:r>
            <a:endParaRPr lang="en-US" dirty="0"/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8326057" y="3129132"/>
            <a:ext cx="1798058" cy="813930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9" name="Text Placeholder 4"/>
          <p:cNvSpPr>
            <a:spLocks noGrp="1"/>
          </p:cNvSpPr>
          <p:nvPr>
            <p:ph type="body" sz="quarter" idx="37" hasCustomPrompt="1"/>
          </p:nvPr>
        </p:nvSpPr>
        <p:spPr>
          <a:xfrm>
            <a:off x="8326057" y="2604041"/>
            <a:ext cx="1798058" cy="609398"/>
          </a:xfrm>
        </p:spPr>
        <p:txBody>
          <a:bodyPr/>
          <a:lstStyle>
            <a:lvl1pPr marL="0" indent="0" algn="ctr">
              <a:buNone/>
              <a:defRPr sz="2800">
                <a:solidFill>
                  <a:schemeClr val="accent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+ 65%</a:t>
            </a:r>
            <a:endParaRPr lang="en-US" dirty="0"/>
          </a:p>
        </p:txBody>
      </p:sp>
      <p:sp>
        <p:nvSpPr>
          <p:cNvPr id="36" name="Picture Placeholder 14"/>
          <p:cNvSpPr>
            <a:spLocks noGrp="1"/>
          </p:cNvSpPr>
          <p:nvPr>
            <p:ph type="pic" sz="quarter" idx="20"/>
          </p:nvPr>
        </p:nvSpPr>
        <p:spPr>
          <a:xfrm>
            <a:off x="2514193" y="4206767"/>
            <a:ext cx="902714" cy="901578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37" name="Picture Placeholder 14"/>
          <p:cNvSpPr>
            <a:spLocks noGrp="1"/>
          </p:cNvSpPr>
          <p:nvPr>
            <p:ph type="pic" sz="quarter" idx="38"/>
          </p:nvPr>
        </p:nvSpPr>
        <p:spPr>
          <a:xfrm>
            <a:off x="5642116" y="3175891"/>
            <a:ext cx="902714" cy="901578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38" name="Picture Placeholder 14"/>
          <p:cNvSpPr>
            <a:spLocks noGrp="1"/>
          </p:cNvSpPr>
          <p:nvPr>
            <p:ph type="pic" sz="quarter" idx="39"/>
          </p:nvPr>
        </p:nvSpPr>
        <p:spPr>
          <a:xfrm>
            <a:off x="8749938" y="4214711"/>
            <a:ext cx="902714" cy="901578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1288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829426" y="701216"/>
            <a:ext cx="4743738" cy="634020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>
              <a:defRPr baseline="0"/>
            </a:lvl1pPr>
          </a:lstStyle>
          <a:p>
            <a:r>
              <a:rPr lang="en-US" dirty="0" smtClean="0"/>
              <a:t>Our Process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3859349" y="2256356"/>
            <a:ext cx="2460973" cy="690713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6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3859348" y="1922585"/>
            <a:ext cx="2460973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Step 1</a:t>
            </a:r>
            <a:endParaRPr lang="en-US" dirty="0"/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2525529" y="5184281"/>
            <a:ext cx="2460973" cy="690713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4" name="Text Placeholder 4"/>
          <p:cNvSpPr>
            <a:spLocks noGrp="1"/>
          </p:cNvSpPr>
          <p:nvPr>
            <p:ph type="body" sz="quarter" idx="29" hasCustomPrompt="1"/>
          </p:nvPr>
        </p:nvSpPr>
        <p:spPr>
          <a:xfrm>
            <a:off x="2525528" y="4850510"/>
            <a:ext cx="2460973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Step 3</a:t>
            </a:r>
            <a:endParaRPr lang="en-US" dirty="0"/>
          </a:p>
        </p:txBody>
      </p:sp>
      <p:sp>
        <p:nvSpPr>
          <p:cNvPr id="35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7084466" y="3709869"/>
            <a:ext cx="2460973" cy="609398"/>
          </a:xfrm>
        </p:spPr>
        <p:txBody>
          <a:bodyPr/>
          <a:lstStyle>
            <a:lvl1pPr marL="0" indent="0" algn="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31" hasCustomPrompt="1"/>
          </p:nvPr>
        </p:nvSpPr>
        <p:spPr>
          <a:xfrm>
            <a:off x="7084465" y="3376098"/>
            <a:ext cx="2460973" cy="387798"/>
          </a:xfrm>
        </p:spPr>
        <p:txBody>
          <a:bodyPr/>
          <a:lstStyle>
            <a:lvl1pPr marL="0" indent="0" algn="r">
              <a:buNone/>
              <a:defRPr sz="1600" baseline="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Step 2</a:t>
            </a:r>
            <a:endParaRPr lang="en-US" dirty="0"/>
          </a:p>
        </p:txBody>
      </p:sp>
      <p:sp>
        <p:nvSpPr>
          <p:cNvPr id="37" name="Picture Placeholder 14"/>
          <p:cNvSpPr>
            <a:spLocks noGrp="1"/>
          </p:cNvSpPr>
          <p:nvPr>
            <p:ph type="pic" sz="quarter" idx="20"/>
          </p:nvPr>
        </p:nvSpPr>
        <p:spPr>
          <a:xfrm>
            <a:off x="2691751" y="2079650"/>
            <a:ext cx="721336" cy="720428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38" name="Picture Placeholder 14"/>
          <p:cNvSpPr>
            <a:spLocks noGrp="1"/>
          </p:cNvSpPr>
          <p:nvPr>
            <p:ph type="pic" sz="quarter" idx="32"/>
          </p:nvPr>
        </p:nvSpPr>
        <p:spPr>
          <a:xfrm>
            <a:off x="10040037" y="3529076"/>
            <a:ext cx="721336" cy="720428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39" name="Picture Placeholder 14"/>
          <p:cNvSpPr>
            <a:spLocks noGrp="1"/>
          </p:cNvSpPr>
          <p:nvPr>
            <p:ph type="pic" sz="quarter" idx="33"/>
          </p:nvPr>
        </p:nvSpPr>
        <p:spPr>
          <a:xfrm>
            <a:off x="1369437" y="4994157"/>
            <a:ext cx="721336" cy="720428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323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2449" y="710896"/>
            <a:ext cx="10967102" cy="634020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 algn="ctr">
              <a:defRPr baseline="0"/>
            </a:lvl1pPr>
          </a:lstStyle>
          <a:p>
            <a:r>
              <a:rPr lang="en-US" dirty="0" smtClean="0"/>
              <a:t>Curriculum</a:t>
            </a:r>
            <a:endParaRPr lang="en-US" dirty="0"/>
          </a:p>
        </p:txBody>
      </p:sp>
      <p:sp>
        <p:nvSpPr>
          <p:cNvPr id="10" name="Picture Placeholder 14"/>
          <p:cNvSpPr>
            <a:spLocks noGrp="1"/>
          </p:cNvSpPr>
          <p:nvPr>
            <p:ph type="pic" sz="quarter" idx="20"/>
          </p:nvPr>
        </p:nvSpPr>
        <p:spPr>
          <a:xfrm>
            <a:off x="5735330" y="3329719"/>
            <a:ext cx="721336" cy="720428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5195218" y="4188045"/>
            <a:ext cx="1801560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2072253" y="2583541"/>
            <a:ext cx="2194500" cy="867930"/>
          </a:xfrm>
        </p:spPr>
        <p:txBody>
          <a:bodyPr/>
          <a:lstStyle>
            <a:lvl1pPr marL="0" indent="0" algn="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2072252" y="2249770"/>
            <a:ext cx="2194500" cy="387798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29" hasCustomPrompt="1"/>
          </p:nvPr>
        </p:nvSpPr>
        <p:spPr>
          <a:xfrm>
            <a:off x="2072253" y="4829968"/>
            <a:ext cx="2194500" cy="867930"/>
          </a:xfrm>
        </p:spPr>
        <p:txBody>
          <a:bodyPr/>
          <a:lstStyle>
            <a:lvl1pPr marL="0" indent="0" algn="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2072252" y="4496197"/>
            <a:ext cx="2194500" cy="387798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1" hasCustomPrompt="1"/>
          </p:nvPr>
        </p:nvSpPr>
        <p:spPr>
          <a:xfrm>
            <a:off x="7925245" y="2583541"/>
            <a:ext cx="2194500" cy="867930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2" hasCustomPrompt="1"/>
          </p:nvPr>
        </p:nvSpPr>
        <p:spPr>
          <a:xfrm>
            <a:off x="7925244" y="2249770"/>
            <a:ext cx="2194500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7925245" y="4829968"/>
            <a:ext cx="2194500" cy="867930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7925244" y="4496197"/>
            <a:ext cx="2194500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414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/>
          </p:cNvSpPr>
          <p:nvPr userDrawn="1"/>
        </p:nvSpPr>
        <p:spPr bwMode="auto">
          <a:xfrm>
            <a:off x="619125" y="0"/>
            <a:ext cx="11585575" cy="6864350"/>
          </a:xfrm>
          <a:custGeom>
            <a:avLst/>
            <a:gdLst>
              <a:gd name="T0" fmla="*/ 1561 w 1924"/>
              <a:gd name="T1" fmla="*/ 147 h 1169"/>
              <a:gd name="T2" fmla="*/ 1647 w 1924"/>
              <a:gd name="T3" fmla="*/ 645 h 1169"/>
              <a:gd name="T4" fmla="*/ 1347 w 1924"/>
              <a:gd name="T5" fmla="*/ 859 h 1169"/>
              <a:gd name="T6" fmla="*/ 961 w 1924"/>
              <a:gd name="T7" fmla="*/ 892 h 1169"/>
              <a:gd name="T8" fmla="*/ 311 w 1924"/>
              <a:gd name="T9" fmla="*/ 1094 h 1169"/>
              <a:gd name="T10" fmla="*/ 105 w 1924"/>
              <a:gd name="T11" fmla="*/ 1084 h 1169"/>
              <a:gd name="T12" fmla="*/ 0 w 1924"/>
              <a:gd name="T13" fmla="*/ 1169 h 1169"/>
              <a:gd name="T14" fmla="*/ 1924 w 1924"/>
              <a:gd name="T15" fmla="*/ 1169 h 1169"/>
              <a:gd name="T16" fmla="*/ 1924 w 1924"/>
              <a:gd name="T17" fmla="*/ 0 h 1169"/>
              <a:gd name="T18" fmla="*/ 1607 w 1924"/>
              <a:gd name="T19" fmla="*/ 0 h 1169"/>
              <a:gd name="T20" fmla="*/ 1561 w 1924"/>
              <a:gd name="T21" fmla="*/ 147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924" h="1169">
                <a:moveTo>
                  <a:pt x="1561" y="147"/>
                </a:moveTo>
                <a:cubicBezTo>
                  <a:pt x="1556" y="317"/>
                  <a:pt x="1696" y="481"/>
                  <a:pt x="1647" y="645"/>
                </a:cubicBezTo>
                <a:cubicBezTo>
                  <a:pt x="1609" y="769"/>
                  <a:pt x="1475" y="838"/>
                  <a:pt x="1347" y="859"/>
                </a:cubicBezTo>
                <a:cubicBezTo>
                  <a:pt x="1219" y="880"/>
                  <a:pt x="1087" y="866"/>
                  <a:pt x="961" y="892"/>
                </a:cubicBezTo>
                <a:cubicBezTo>
                  <a:pt x="737" y="938"/>
                  <a:pt x="539" y="1106"/>
                  <a:pt x="311" y="1094"/>
                </a:cubicBezTo>
                <a:cubicBezTo>
                  <a:pt x="242" y="1090"/>
                  <a:pt x="172" y="1070"/>
                  <a:pt x="105" y="1084"/>
                </a:cubicBezTo>
                <a:cubicBezTo>
                  <a:pt x="60" y="1094"/>
                  <a:pt x="16" y="1128"/>
                  <a:pt x="0" y="1169"/>
                </a:cubicBezTo>
                <a:cubicBezTo>
                  <a:pt x="1924" y="1169"/>
                  <a:pt x="1924" y="1169"/>
                  <a:pt x="1924" y="1169"/>
                </a:cubicBezTo>
                <a:cubicBezTo>
                  <a:pt x="1924" y="0"/>
                  <a:pt x="1924" y="0"/>
                  <a:pt x="1924" y="0"/>
                </a:cubicBezTo>
                <a:cubicBezTo>
                  <a:pt x="1607" y="0"/>
                  <a:pt x="1607" y="0"/>
                  <a:pt x="1607" y="0"/>
                </a:cubicBezTo>
                <a:cubicBezTo>
                  <a:pt x="1579" y="44"/>
                  <a:pt x="1563" y="95"/>
                  <a:pt x="1561" y="147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2449" y="710896"/>
            <a:ext cx="3670302" cy="634020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 algn="l">
              <a:defRPr baseline="0"/>
            </a:lvl1pPr>
          </a:lstStyle>
          <a:p>
            <a:r>
              <a:rPr lang="en-US" dirty="0" smtClean="0"/>
              <a:t>Quote</a:t>
            </a:r>
            <a:endParaRPr lang="en-US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6986974" y="5289422"/>
            <a:ext cx="4276084" cy="757130"/>
          </a:xfrm>
        </p:spPr>
        <p:txBody>
          <a:bodyPr/>
          <a:lstStyle>
            <a:lvl1pPr marL="0" indent="0" algn="r">
              <a:buNone/>
              <a:defRPr sz="1800"/>
            </a:lvl1pPr>
          </a:lstStyle>
          <a:p>
            <a:pPr lvl="0"/>
            <a:r>
              <a:rPr lang="en-US" dirty="0" smtClean="0"/>
              <a:t>“Lorem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.”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9068558" y="5952074"/>
            <a:ext cx="2194500" cy="350865"/>
          </a:xfrm>
        </p:spPr>
        <p:txBody>
          <a:bodyPr/>
          <a:lstStyle>
            <a:lvl1pPr marL="0" indent="0" algn="r">
              <a:buNone/>
              <a:defRPr sz="1400" baseline="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– </a:t>
            </a:r>
            <a:r>
              <a:rPr lang="en-US" dirty="0" err="1" smtClean="0"/>
              <a:t>Toddlera</a:t>
            </a:r>
            <a:r>
              <a:rPr lang="en-US" dirty="0" smtClean="0"/>
              <a:t> Head</a:t>
            </a:r>
            <a:endParaRPr lang="en-US" dirty="0"/>
          </a:p>
        </p:txBody>
      </p:sp>
      <p:grpSp>
        <p:nvGrpSpPr>
          <p:cNvPr id="24" name="Group 23"/>
          <p:cNvGrpSpPr/>
          <p:nvPr userDrawn="1"/>
        </p:nvGrpSpPr>
        <p:grpSpPr>
          <a:xfrm flipH="1">
            <a:off x="-1" y="1"/>
            <a:ext cx="1147665" cy="6858000"/>
            <a:chOff x="11477624" y="3543299"/>
            <a:chExt cx="714376" cy="3314701"/>
          </a:xfrm>
          <a:gradFill>
            <a:gsLst>
              <a:gs pos="0">
                <a:schemeClr val="accent1">
                  <a:alpha val="16000"/>
                </a:schemeClr>
              </a:gs>
              <a:gs pos="100000">
                <a:schemeClr val="accent3">
                  <a:alpha val="29000"/>
                </a:schemeClr>
              </a:gs>
            </a:gsLst>
            <a:lin ang="5400000" scaled="1"/>
          </a:gradFill>
        </p:grpSpPr>
        <p:sp>
          <p:nvSpPr>
            <p:cNvPr id="25" name="Freeform 6"/>
            <p:cNvSpPr>
              <a:spLocks/>
            </p:cNvSpPr>
            <p:nvPr/>
          </p:nvSpPr>
          <p:spPr bwMode="auto">
            <a:xfrm>
              <a:off x="11477624" y="3543299"/>
              <a:ext cx="714375" cy="3314700"/>
            </a:xfrm>
            <a:custGeom>
              <a:avLst/>
              <a:gdLst>
                <a:gd name="T0" fmla="*/ 215 w 215"/>
                <a:gd name="T1" fmla="*/ 0 h 998"/>
                <a:gd name="T2" fmla="*/ 117 w 215"/>
                <a:gd name="T3" fmla="*/ 0 h 998"/>
                <a:gd name="T4" fmla="*/ 117 w 215"/>
                <a:gd name="T5" fmla="*/ 106 h 998"/>
                <a:gd name="T6" fmla="*/ 141 w 215"/>
                <a:gd name="T7" fmla="*/ 243 h 998"/>
                <a:gd name="T8" fmla="*/ 24 w 215"/>
                <a:gd name="T9" fmla="*/ 373 h 998"/>
                <a:gd name="T10" fmla="*/ 19 w 215"/>
                <a:gd name="T11" fmla="*/ 511 h 998"/>
                <a:gd name="T12" fmla="*/ 65 w 215"/>
                <a:gd name="T13" fmla="*/ 644 h 998"/>
                <a:gd name="T14" fmla="*/ 63 w 215"/>
                <a:gd name="T15" fmla="*/ 806 h 998"/>
                <a:gd name="T16" fmla="*/ 64 w 215"/>
                <a:gd name="T17" fmla="*/ 966 h 998"/>
                <a:gd name="T18" fmla="*/ 75 w 215"/>
                <a:gd name="T19" fmla="*/ 998 h 998"/>
                <a:gd name="T20" fmla="*/ 215 w 215"/>
                <a:gd name="T21" fmla="*/ 998 h 998"/>
                <a:gd name="T22" fmla="*/ 215 w 215"/>
                <a:gd name="T23" fmla="*/ 0 h 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5" h="998">
                  <a:moveTo>
                    <a:pt x="215" y="0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105" y="33"/>
                    <a:pt x="107" y="71"/>
                    <a:pt x="117" y="106"/>
                  </a:cubicBezTo>
                  <a:cubicBezTo>
                    <a:pt x="130" y="151"/>
                    <a:pt x="155" y="198"/>
                    <a:pt x="141" y="243"/>
                  </a:cubicBezTo>
                  <a:cubicBezTo>
                    <a:pt x="123" y="299"/>
                    <a:pt x="54" y="322"/>
                    <a:pt x="24" y="373"/>
                  </a:cubicBezTo>
                  <a:cubicBezTo>
                    <a:pt x="0" y="414"/>
                    <a:pt x="4" y="465"/>
                    <a:pt x="19" y="511"/>
                  </a:cubicBezTo>
                  <a:cubicBezTo>
                    <a:pt x="33" y="556"/>
                    <a:pt x="56" y="598"/>
                    <a:pt x="65" y="644"/>
                  </a:cubicBezTo>
                  <a:cubicBezTo>
                    <a:pt x="76" y="697"/>
                    <a:pt x="70" y="752"/>
                    <a:pt x="63" y="806"/>
                  </a:cubicBezTo>
                  <a:cubicBezTo>
                    <a:pt x="57" y="859"/>
                    <a:pt x="52" y="914"/>
                    <a:pt x="64" y="966"/>
                  </a:cubicBezTo>
                  <a:cubicBezTo>
                    <a:pt x="67" y="977"/>
                    <a:pt x="70" y="988"/>
                    <a:pt x="75" y="998"/>
                  </a:cubicBezTo>
                  <a:cubicBezTo>
                    <a:pt x="215" y="998"/>
                    <a:pt x="215" y="998"/>
                    <a:pt x="215" y="998"/>
                  </a:cubicBezTo>
                  <a:lnTo>
                    <a:pt x="2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7"/>
            <p:cNvSpPr>
              <a:spLocks/>
            </p:cNvSpPr>
            <p:nvPr/>
          </p:nvSpPr>
          <p:spPr bwMode="auto">
            <a:xfrm>
              <a:off x="11536362" y="3543299"/>
              <a:ext cx="655638" cy="3314700"/>
            </a:xfrm>
            <a:custGeom>
              <a:avLst/>
              <a:gdLst>
                <a:gd name="T0" fmla="*/ 197 w 197"/>
                <a:gd name="T1" fmla="*/ 0 h 998"/>
                <a:gd name="T2" fmla="*/ 163 w 197"/>
                <a:gd name="T3" fmla="*/ 0 h 998"/>
                <a:gd name="T4" fmla="*/ 144 w 197"/>
                <a:gd name="T5" fmla="*/ 103 h 998"/>
                <a:gd name="T6" fmla="*/ 127 w 197"/>
                <a:gd name="T7" fmla="*/ 249 h 998"/>
                <a:gd name="T8" fmla="*/ 48 w 197"/>
                <a:gd name="T9" fmla="*/ 304 h 998"/>
                <a:gd name="T10" fmla="*/ 12 w 197"/>
                <a:gd name="T11" fmla="*/ 414 h 998"/>
                <a:gd name="T12" fmla="*/ 52 w 197"/>
                <a:gd name="T13" fmla="*/ 666 h 998"/>
                <a:gd name="T14" fmla="*/ 22 w 197"/>
                <a:gd name="T15" fmla="*/ 754 h 998"/>
                <a:gd name="T16" fmla="*/ 114 w 197"/>
                <a:gd name="T17" fmla="*/ 909 h 998"/>
                <a:gd name="T18" fmla="*/ 168 w 197"/>
                <a:gd name="T19" fmla="*/ 998 h 998"/>
                <a:gd name="T20" fmla="*/ 197 w 197"/>
                <a:gd name="T21" fmla="*/ 998 h 998"/>
                <a:gd name="T22" fmla="*/ 197 w 197"/>
                <a:gd name="T23" fmla="*/ 0 h 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7" h="998">
                  <a:moveTo>
                    <a:pt x="197" y="0"/>
                  </a:moveTo>
                  <a:cubicBezTo>
                    <a:pt x="163" y="0"/>
                    <a:pt x="163" y="0"/>
                    <a:pt x="163" y="0"/>
                  </a:cubicBezTo>
                  <a:cubicBezTo>
                    <a:pt x="150" y="32"/>
                    <a:pt x="143" y="68"/>
                    <a:pt x="144" y="103"/>
                  </a:cubicBezTo>
                  <a:cubicBezTo>
                    <a:pt x="146" y="154"/>
                    <a:pt x="162" y="212"/>
                    <a:pt x="127" y="249"/>
                  </a:cubicBezTo>
                  <a:cubicBezTo>
                    <a:pt x="103" y="275"/>
                    <a:pt x="70" y="275"/>
                    <a:pt x="48" y="304"/>
                  </a:cubicBezTo>
                  <a:cubicBezTo>
                    <a:pt x="24" y="335"/>
                    <a:pt x="13" y="375"/>
                    <a:pt x="12" y="414"/>
                  </a:cubicBezTo>
                  <a:cubicBezTo>
                    <a:pt x="9" y="498"/>
                    <a:pt x="64" y="583"/>
                    <a:pt x="52" y="666"/>
                  </a:cubicBezTo>
                  <a:cubicBezTo>
                    <a:pt x="48" y="697"/>
                    <a:pt x="31" y="725"/>
                    <a:pt x="22" y="754"/>
                  </a:cubicBezTo>
                  <a:cubicBezTo>
                    <a:pt x="0" y="832"/>
                    <a:pt x="72" y="858"/>
                    <a:pt x="114" y="909"/>
                  </a:cubicBezTo>
                  <a:cubicBezTo>
                    <a:pt x="135" y="936"/>
                    <a:pt x="150" y="968"/>
                    <a:pt x="168" y="998"/>
                  </a:cubicBezTo>
                  <a:cubicBezTo>
                    <a:pt x="197" y="998"/>
                    <a:pt x="197" y="998"/>
                    <a:pt x="197" y="998"/>
                  </a:cubicBez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8"/>
            <p:cNvSpPr>
              <a:spLocks/>
            </p:cNvSpPr>
            <p:nvPr/>
          </p:nvSpPr>
          <p:spPr bwMode="auto">
            <a:xfrm>
              <a:off x="11493499" y="3640137"/>
              <a:ext cx="698500" cy="3217863"/>
            </a:xfrm>
            <a:custGeom>
              <a:avLst/>
              <a:gdLst>
                <a:gd name="T0" fmla="*/ 210 w 210"/>
                <a:gd name="T1" fmla="*/ 0 h 969"/>
                <a:gd name="T2" fmla="*/ 138 w 210"/>
                <a:gd name="T3" fmla="*/ 93 h 969"/>
                <a:gd name="T4" fmla="*/ 92 w 210"/>
                <a:gd name="T5" fmla="*/ 174 h 969"/>
                <a:gd name="T6" fmla="*/ 104 w 210"/>
                <a:gd name="T7" fmla="*/ 347 h 969"/>
                <a:gd name="T8" fmla="*/ 43 w 210"/>
                <a:gd name="T9" fmla="*/ 472 h 969"/>
                <a:gd name="T10" fmla="*/ 20 w 210"/>
                <a:gd name="T11" fmla="*/ 605 h 969"/>
                <a:gd name="T12" fmla="*/ 113 w 210"/>
                <a:gd name="T13" fmla="*/ 716 h 969"/>
                <a:gd name="T14" fmla="*/ 93 w 210"/>
                <a:gd name="T15" fmla="*/ 827 h 969"/>
                <a:gd name="T16" fmla="*/ 52 w 210"/>
                <a:gd name="T17" fmla="*/ 935 h 969"/>
                <a:gd name="T18" fmla="*/ 57 w 210"/>
                <a:gd name="T19" fmla="*/ 969 h 969"/>
                <a:gd name="T20" fmla="*/ 210 w 210"/>
                <a:gd name="T21" fmla="*/ 969 h 969"/>
                <a:gd name="T22" fmla="*/ 210 w 210"/>
                <a:gd name="T23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0" h="969">
                  <a:moveTo>
                    <a:pt x="210" y="0"/>
                  </a:moveTo>
                  <a:cubicBezTo>
                    <a:pt x="186" y="31"/>
                    <a:pt x="162" y="62"/>
                    <a:pt x="138" y="93"/>
                  </a:cubicBezTo>
                  <a:cubicBezTo>
                    <a:pt x="119" y="117"/>
                    <a:pt x="99" y="143"/>
                    <a:pt x="92" y="174"/>
                  </a:cubicBezTo>
                  <a:cubicBezTo>
                    <a:pt x="78" y="231"/>
                    <a:pt x="112" y="289"/>
                    <a:pt x="104" y="347"/>
                  </a:cubicBezTo>
                  <a:cubicBezTo>
                    <a:pt x="98" y="394"/>
                    <a:pt x="68" y="432"/>
                    <a:pt x="43" y="472"/>
                  </a:cubicBezTo>
                  <a:cubicBezTo>
                    <a:pt x="19" y="512"/>
                    <a:pt x="0" y="562"/>
                    <a:pt x="20" y="605"/>
                  </a:cubicBezTo>
                  <a:cubicBezTo>
                    <a:pt x="40" y="649"/>
                    <a:pt x="96" y="670"/>
                    <a:pt x="113" y="716"/>
                  </a:cubicBezTo>
                  <a:cubicBezTo>
                    <a:pt x="127" y="753"/>
                    <a:pt x="111" y="793"/>
                    <a:pt x="93" y="827"/>
                  </a:cubicBezTo>
                  <a:cubicBezTo>
                    <a:pt x="74" y="862"/>
                    <a:pt x="52" y="896"/>
                    <a:pt x="52" y="935"/>
                  </a:cubicBezTo>
                  <a:cubicBezTo>
                    <a:pt x="51" y="947"/>
                    <a:pt x="53" y="958"/>
                    <a:pt x="57" y="969"/>
                  </a:cubicBezTo>
                  <a:cubicBezTo>
                    <a:pt x="210" y="969"/>
                    <a:pt x="210" y="969"/>
                    <a:pt x="210" y="969"/>
                  </a:cubicBezTo>
                  <a:lnTo>
                    <a:pt x="2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8" name="Group 27"/>
          <p:cNvGrpSpPr/>
          <p:nvPr userDrawn="1"/>
        </p:nvGrpSpPr>
        <p:grpSpPr>
          <a:xfrm>
            <a:off x="11553191" y="0"/>
            <a:ext cx="667567" cy="6858001"/>
            <a:chOff x="11553191" y="0"/>
            <a:chExt cx="667567" cy="6858001"/>
          </a:xfrm>
        </p:grpSpPr>
        <p:sp>
          <p:nvSpPr>
            <p:cNvPr id="29" name="Freeform 8"/>
            <p:cNvSpPr>
              <a:spLocks/>
            </p:cNvSpPr>
            <p:nvPr/>
          </p:nvSpPr>
          <p:spPr bwMode="auto">
            <a:xfrm>
              <a:off x="11572621" y="200355"/>
              <a:ext cx="628709" cy="6657646"/>
            </a:xfrm>
            <a:custGeom>
              <a:avLst/>
              <a:gdLst>
                <a:gd name="T0" fmla="*/ 210 w 210"/>
                <a:gd name="T1" fmla="*/ 0 h 969"/>
                <a:gd name="T2" fmla="*/ 138 w 210"/>
                <a:gd name="T3" fmla="*/ 93 h 969"/>
                <a:gd name="T4" fmla="*/ 92 w 210"/>
                <a:gd name="T5" fmla="*/ 174 h 969"/>
                <a:gd name="T6" fmla="*/ 104 w 210"/>
                <a:gd name="T7" fmla="*/ 347 h 969"/>
                <a:gd name="T8" fmla="*/ 43 w 210"/>
                <a:gd name="T9" fmla="*/ 472 h 969"/>
                <a:gd name="T10" fmla="*/ 20 w 210"/>
                <a:gd name="T11" fmla="*/ 605 h 969"/>
                <a:gd name="T12" fmla="*/ 113 w 210"/>
                <a:gd name="T13" fmla="*/ 716 h 969"/>
                <a:gd name="T14" fmla="*/ 93 w 210"/>
                <a:gd name="T15" fmla="*/ 827 h 969"/>
                <a:gd name="T16" fmla="*/ 52 w 210"/>
                <a:gd name="T17" fmla="*/ 935 h 969"/>
                <a:gd name="T18" fmla="*/ 57 w 210"/>
                <a:gd name="T19" fmla="*/ 969 h 969"/>
                <a:gd name="T20" fmla="*/ 210 w 210"/>
                <a:gd name="T21" fmla="*/ 969 h 969"/>
                <a:gd name="T22" fmla="*/ 210 w 210"/>
                <a:gd name="T23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0" h="969">
                  <a:moveTo>
                    <a:pt x="210" y="0"/>
                  </a:moveTo>
                  <a:cubicBezTo>
                    <a:pt x="186" y="31"/>
                    <a:pt x="162" y="62"/>
                    <a:pt x="138" y="93"/>
                  </a:cubicBezTo>
                  <a:cubicBezTo>
                    <a:pt x="119" y="117"/>
                    <a:pt x="99" y="143"/>
                    <a:pt x="92" y="174"/>
                  </a:cubicBezTo>
                  <a:cubicBezTo>
                    <a:pt x="78" y="231"/>
                    <a:pt x="112" y="289"/>
                    <a:pt x="104" y="347"/>
                  </a:cubicBezTo>
                  <a:cubicBezTo>
                    <a:pt x="98" y="394"/>
                    <a:pt x="68" y="432"/>
                    <a:pt x="43" y="472"/>
                  </a:cubicBezTo>
                  <a:cubicBezTo>
                    <a:pt x="19" y="512"/>
                    <a:pt x="0" y="562"/>
                    <a:pt x="20" y="605"/>
                  </a:cubicBezTo>
                  <a:cubicBezTo>
                    <a:pt x="40" y="649"/>
                    <a:pt x="96" y="670"/>
                    <a:pt x="113" y="716"/>
                  </a:cubicBezTo>
                  <a:cubicBezTo>
                    <a:pt x="127" y="753"/>
                    <a:pt x="111" y="793"/>
                    <a:pt x="93" y="827"/>
                  </a:cubicBezTo>
                  <a:cubicBezTo>
                    <a:pt x="74" y="862"/>
                    <a:pt x="52" y="896"/>
                    <a:pt x="52" y="935"/>
                  </a:cubicBezTo>
                  <a:cubicBezTo>
                    <a:pt x="51" y="947"/>
                    <a:pt x="53" y="958"/>
                    <a:pt x="57" y="969"/>
                  </a:cubicBezTo>
                  <a:cubicBezTo>
                    <a:pt x="210" y="969"/>
                    <a:pt x="210" y="969"/>
                    <a:pt x="210" y="969"/>
                  </a:cubicBezTo>
                  <a:lnTo>
                    <a:pt x="210" y="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16000"/>
                  </a:schemeClr>
                </a:gs>
                <a:gs pos="100000">
                  <a:schemeClr val="accent3">
                    <a:alpha val="29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7"/>
            <p:cNvSpPr>
              <a:spLocks/>
            </p:cNvSpPr>
            <p:nvPr/>
          </p:nvSpPr>
          <p:spPr bwMode="auto">
            <a:xfrm>
              <a:off x="11553191" y="0"/>
              <a:ext cx="667567" cy="6857998"/>
            </a:xfrm>
            <a:custGeom>
              <a:avLst/>
              <a:gdLst>
                <a:gd name="T0" fmla="*/ 197 w 197"/>
                <a:gd name="T1" fmla="*/ 0 h 998"/>
                <a:gd name="T2" fmla="*/ 163 w 197"/>
                <a:gd name="T3" fmla="*/ 0 h 998"/>
                <a:gd name="T4" fmla="*/ 144 w 197"/>
                <a:gd name="T5" fmla="*/ 103 h 998"/>
                <a:gd name="T6" fmla="*/ 127 w 197"/>
                <a:gd name="T7" fmla="*/ 249 h 998"/>
                <a:gd name="T8" fmla="*/ 48 w 197"/>
                <a:gd name="T9" fmla="*/ 304 h 998"/>
                <a:gd name="T10" fmla="*/ 12 w 197"/>
                <a:gd name="T11" fmla="*/ 414 h 998"/>
                <a:gd name="T12" fmla="*/ 52 w 197"/>
                <a:gd name="T13" fmla="*/ 666 h 998"/>
                <a:gd name="T14" fmla="*/ 22 w 197"/>
                <a:gd name="T15" fmla="*/ 754 h 998"/>
                <a:gd name="T16" fmla="*/ 114 w 197"/>
                <a:gd name="T17" fmla="*/ 909 h 998"/>
                <a:gd name="T18" fmla="*/ 168 w 197"/>
                <a:gd name="T19" fmla="*/ 998 h 998"/>
                <a:gd name="T20" fmla="*/ 197 w 197"/>
                <a:gd name="T21" fmla="*/ 998 h 998"/>
                <a:gd name="T22" fmla="*/ 197 w 197"/>
                <a:gd name="T23" fmla="*/ 0 h 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7" h="998">
                  <a:moveTo>
                    <a:pt x="197" y="0"/>
                  </a:moveTo>
                  <a:cubicBezTo>
                    <a:pt x="163" y="0"/>
                    <a:pt x="163" y="0"/>
                    <a:pt x="163" y="0"/>
                  </a:cubicBezTo>
                  <a:cubicBezTo>
                    <a:pt x="150" y="32"/>
                    <a:pt x="143" y="68"/>
                    <a:pt x="144" y="103"/>
                  </a:cubicBezTo>
                  <a:cubicBezTo>
                    <a:pt x="146" y="154"/>
                    <a:pt x="162" y="212"/>
                    <a:pt x="127" y="249"/>
                  </a:cubicBezTo>
                  <a:cubicBezTo>
                    <a:pt x="103" y="275"/>
                    <a:pt x="70" y="275"/>
                    <a:pt x="48" y="304"/>
                  </a:cubicBezTo>
                  <a:cubicBezTo>
                    <a:pt x="24" y="335"/>
                    <a:pt x="13" y="375"/>
                    <a:pt x="12" y="414"/>
                  </a:cubicBezTo>
                  <a:cubicBezTo>
                    <a:pt x="9" y="498"/>
                    <a:pt x="64" y="583"/>
                    <a:pt x="52" y="666"/>
                  </a:cubicBezTo>
                  <a:cubicBezTo>
                    <a:pt x="48" y="697"/>
                    <a:pt x="31" y="725"/>
                    <a:pt x="22" y="754"/>
                  </a:cubicBezTo>
                  <a:cubicBezTo>
                    <a:pt x="0" y="832"/>
                    <a:pt x="72" y="858"/>
                    <a:pt x="114" y="909"/>
                  </a:cubicBezTo>
                  <a:cubicBezTo>
                    <a:pt x="135" y="936"/>
                    <a:pt x="150" y="968"/>
                    <a:pt x="168" y="998"/>
                  </a:cubicBezTo>
                  <a:cubicBezTo>
                    <a:pt x="197" y="998"/>
                    <a:pt x="197" y="998"/>
                    <a:pt x="197" y="998"/>
                  </a:cubicBezTo>
                  <a:lnTo>
                    <a:pt x="197" y="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16000"/>
                  </a:schemeClr>
                </a:gs>
                <a:gs pos="100000">
                  <a:schemeClr val="accent3">
                    <a:alpha val="29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97993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060332" y="3400044"/>
            <a:ext cx="1897494" cy="867930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060331" y="3066273"/>
            <a:ext cx="1897494" cy="387798"/>
          </a:xfrm>
        </p:spPr>
        <p:txBody>
          <a:bodyPr/>
          <a:lstStyle>
            <a:lvl1pPr marL="0" indent="0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419679" y="710896"/>
            <a:ext cx="5153485" cy="634020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>
              <a:defRPr baseline="0"/>
            </a:lvl1pPr>
          </a:lstStyle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974448" y="5038344"/>
            <a:ext cx="1897494" cy="867930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974447" y="4704573"/>
            <a:ext cx="1897494" cy="387798"/>
          </a:xfrm>
        </p:spPr>
        <p:txBody>
          <a:bodyPr/>
          <a:lstStyle>
            <a:lvl1pPr marL="0" indent="0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6727173" y="3400044"/>
            <a:ext cx="1897494" cy="867930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727172" y="3066273"/>
            <a:ext cx="1897494" cy="387798"/>
          </a:xfrm>
        </p:spPr>
        <p:txBody>
          <a:bodyPr/>
          <a:lstStyle>
            <a:lvl1pPr marL="0" indent="0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9296977" y="3400044"/>
            <a:ext cx="1897494" cy="867930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6976" y="3066273"/>
            <a:ext cx="1897494" cy="387798"/>
          </a:xfrm>
        </p:spPr>
        <p:txBody>
          <a:bodyPr/>
          <a:lstStyle>
            <a:lvl1pPr marL="0" indent="0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8"/>
          </p:nvPr>
        </p:nvSpPr>
        <p:spPr>
          <a:xfrm>
            <a:off x="3154220" y="1850248"/>
            <a:ext cx="3154362" cy="2432050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2304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2553903"/>
          </a:xfrm>
          <a:solidFill>
            <a:schemeClr val="accent2">
              <a:alpha val="31000"/>
            </a:schemeClr>
          </a:solidFill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1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38740" y="689098"/>
            <a:ext cx="3690664" cy="1175706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>
              <a:defRPr baseline="0"/>
            </a:lvl1pPr>
          </a:lstStyle>
          <a:p>
            <a:r>
              <a:rPr lang="en-US" dirty="0" smtClean="0"/>
              <a:t>Pricing</a:t>
            </a:r>
            <a:br>
              <a:rPr lang="en-US" dirty="0" smtClean="0"/>
            </a:br>
            <a:r>
              <a:rPr lang="en-US" dirty="0" smtClean="0"/>
              <a:t>Plans</a:t>
            </a:r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2786156" y="3255119"/>
            <a:ext cx="1184129" cy="1209562"/>
          </a:xfr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/>
            </a:lvl1pPr>
          </a:lstStyle>
          <a:p>
            <a:pPr lvl="0"/>
            <a:r>
              <a:rPr lang="en-US" dirty="0" smtClean="0"/>
              <a:t>Service</a:t>
            </a:r>
          </a:p>
          <a:p>
            <a:pPr marL="285750" marR="0" lvl="0" indent="-28575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Service</a:t>
            </a:r>
          </a:p>
          <a:p>
            <a:pPr marL="285750" marR="0" lvl="0" indent="-28575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Service</a:t>
            </a:r>
          </a:p>
          <a:p>
            <a:pPr lvl="0"/>
            <a:endParaRPr lang="en-US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2672078" y="2286025"/>
            <a:ext cx="1386738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Free</a:t>
            </a:r>
            <a:endParaRPr lang="en-US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9" hasCustomPrompt="1"/>
          </p:nvPr>
        </p:nvSpPr>
        <p:spPr>
          <a:xfrm>
            <a:off x="5382478" y="2286025"/>
            <a:ext cx="1386738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Advanced</a:t>
            </a:r>
            <a:endParaRPr lang="en-US" dirty="0"/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8080104" y="2286025"/>
            <a:ext cx="1386738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Pro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31" hasCustomPrompt="1"/>
          </p:nvPr>
        </p:nvSpPr>
        <p:spPr>
          <a:xfrm>
            <a:off x="5483782" y="3255119"/>
            <a:ext cx="1184129" cy="1983107"/>
          </a:xfr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/>
            </a:lvl1pPr>
          </a:lstStyle>
          <a:p>
            <a:pPr lvl="0"/>
            <a:r>
              <a:rPr lang="en-US" dirty="0" smtClean="0"/>
              <a:t>Service</a:t>
            </a:r>
          </a:p>
          <a:p>
            <a:pPr marL="285750" marR="0" lvl="0" indent="-28575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Service</a:t>
            </a:r>
          </a:p>
          <a:p>
            <a:pPr lvl="0"/>
            <a:r>
              <a:rPr lang="en-US" dirty="0" smtClean="0"/>
              <a:t>Service</a:t>
            </a:r>
          </a:p>
          <a:p>
            <a:pPr marL="285750" marR="0" lvl="0" indent="-28575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Service</a:t>
            </a:r>
          </a:p>
          <a:p>
            <a:pPr marL="285750" marR="0" lvl="0" indent="-28575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Service</a:t>
            </a:r>
          </a:p>
          <a:p>
            <a:pPr marL="285750" marR="0" lvl="0" indent="-28575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 smtClean="0"/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2672078" y="5342020"/>
            <a:ext cx="1386738" cy="53553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$0</a:t>
            </a:r>
            <a:endParaRPr lang="en-US" dirty="0"/>
          </a:p>
        </p:txBody>
      </p:sp>
      <p:sp>
        <p:nvSpPr>
          <p:cNvPr id="29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5382478" y="5342020"/>
            <a:ext cx="1386738" cy="53553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$15</a:t>
            </a:r>
            <a:endParaRPr lang="en-US" dirty="0"/>
          </a:p>
        </p:txBody>
      </p:sp>
      <p:sp>
        <p:nvSpPr>
          <p:cNvPr id="30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8080104" y="5342020"/>
            <a:ext cx="1386738" cy="53553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$30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8580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14"/>
          <p:cNvSpPr>
            <a:spLocks noGrp="1"/>
          </p:cNvSpPr>
          <p:nvPr>
            <p:ph type="pic" sz="quarter" idx="39"/>
          </p:nvPr>
        </p:nvSpPr>
        <p:spPr>
          <a:xfrm>
            <a:off x="8836090" y="0"/>
            <a:ext cx="3355910" cy="6858000"/>
          </a:xfrm>
          <a:prstGeom prst="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1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520891" y="701216"/>
            <a:ext cx="7315199" cy="634020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 algn="ctr">
              <a:defRPr baseline="0"/>
            </a:lvl1pPr>
          </a:lstStyle>
          <a:p>
            <a:r>
              <a:rPr lang="en-US" dirty="0" smtClean="0"/>
              <a:t>Admission Process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2072253" y="3115227"/>
            <a:ext cx="1734637" cy="867930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2072252" y="2781456"/>
            <a:ext cx="1734637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29" hasCustomPrompt="1"/>
          </p:nvPr>
        </p:nvSpPr>
        <p:spPr>
          <a:xfrm>
            <a:off x="4264947" y="3115227"/>
            <a:ext cx="1734637" cy="867930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4264946" y="2781456"/>
            <a:ext cx="1734637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1" hasCustomPrompt="1"/>
          </p:nvPr>
        </p:nvSpPr>
        <p:spPr>
          <a:xfrm>
            <a:off x="2072253" y="5093477"/>
            <a:ext cx="1734637" cy="867930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32" hasCustomPrompt="1"/>
          </p:nvPr>
        </p:nvSpPr>
        <p:spPr>
          <a:xfrm>
            <a:off x="2072252" y="4759706"/>
            <a:ext cx="1734637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4264947" y="5093477"/>
            <a:ext cx="1734637" cy="867930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4264946" y="4759706"/>
            <a:ext cx="1734637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2072252" y="2179045"/>
            <a:ext cx="1734637" cy="757130"/>
          </a:xfrm>
        </p:spPr>
        <p:txBody>
          <a:bodyPr/>
          <a:lstStyle>
            <a:lvl1pPr marL="0" indent="0" algn="l">
              <a:buNone/>
              <a:defRPr sz="3600">
                <a:solidFill>
                  <a:schemeClr val="accent1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01</a:t>
            </a:r>
            <a:endParaRPr lang="en-US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4264946" y="2179045"/>
            <a:ext cx="1734637" cy="757130"/>
          </a:xfrm>
        </p:spPr>
        <p:txBody>
          <a:bodyPr/>
          <a:lstStyle>
            <a:lvl1pPr marL="0" indent="0" algn="l">
              <a:buNone/>
              <a:defRPr sz="3600">
                <a:solidFill>
                  <a:schemeClr val="accent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02</a:t>
            </a:r>
            <a:endParaRPr lang="en-US" dirty="0"/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37" hasCustomPrompt="1"/>
          </p:nvPr>
        </p:nvSpPr>
        <p:spPr>
          <a:xfrm>
            <a:off x="2072252" y="4157295"/>
            <a:ext cx="1734637" cy="757130"/>
          </a:xfrm>
        </p:spPr>
        <p:txBody>
          <a:bodyPr/>
          <a:lstStyle>
            <a:lvl1pPr marL="0" indent="0" algn="l">
              <a:buNone/>
              <a:defRPr sz="3600">
                <a:solidFill>
                  <a:schemeClr val="accent4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03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4264946" y="4157295"/>
            <a:ext cx="1734637" cy="757130"/>
          </a:xfrm>
        </p:spPr>
        <p:txBody>
          <a:bodyPr/>
          <a:lstStyle>
            <a:lvl1pPr marL="0" indent="0" algn="l">
              <a:buNone/>
              <a:defRPr sz="3600">
                <a:solidFill>
                  <a:schemeClr val="accent3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04</a:t>
            </a:r>
            <a:endParaRPr lang="en-US" dirty="0"/>
          </a:p>
        </p:txBody>
      </p:sp>
      <p:sp>
        <p:nvSpPr>
          <p:cNvPr id="27" name="Picture Placeholder 14"/>
          <p:cNvSpPr>
            <a:spLocks noGrp="1"/>
          </p:cNvSpPr>
          <p:nvPr>
            <p:ph type="pic" sz="quarter" idx="20"/>
          </p:nvPr>
        </p:nvSpPr>
        <p:spPr>
          <a:xfrm>
            <a:off x="6457639" y="2407298"/>
            <a:ext cx="3312234" cy="3308064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0712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829426" y="701216"/>
            <a:ext cx="4743738" cy="634020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>
              <a:defRPr baseline="0"/>
            </a:lvl1pPr>
          </a:lstStyle>
          <a:p>
            <a:r>
              <a:rPr lang="en-US" dirty="0" smtClean="0"/>
              <a:t>Our Statistics</a:t>
            </a:r>
            <a:endParaRPr lang="en-US" dirty="0"/>
          </a:p>
        </p:txBody>
      </p:sp>
      <p:sp>
        <p:nvSpPr>
          <p:cNvPr id="12" name="Rounded Rectangle 11"/>
          <p:cNvSpPr/>
          <p:nvPr userDrawn="1"/>
        </p:nvSpPr>
        <p:spPr>
          <a:xfrm>
            <a:off x="1511559" y="1893443"/>
            <a:ext cx="5491120" cy="428342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1973479" y="2268186"/>
            <a:ext cx="4567280" cy="3533934"/>
          </a:xfrm>
          <a:solidFill>
            <a:schemeClr val="tx2">
              <a:alpha val="14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1" hasCustomPrompt="1"/>
          </p:nvPr>
        </p:nvSpPr>
        <p:spPr>
          <a:xfrm>
            <a:off x="8102527" y="4776948"/>
            <a:ext cx="2194500" cy="867930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2" hasCustomPrompt="1"/>
          </p:nvPr>
        </p:nvSpPr>
        <p:spPr>
          <a:xfrm>
            <a:off x="8102526" y="4443177"/>
            <a:ext cx="2194500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17" name="Picture Placeholder 14"/>
          <p:cNvSpPr>
            <a:spLocks noGrp="1"/>
          </p:cNvSpPr>
          <p:nvPr>
            <p:ph type="pic" sz="quarter" idx="20"/>
          </p:nvPr>
        </p:nvSpPr>
        <p:spPr>
          <a:xfrm>
            <a:off x="8102526" y="3629274"/>
            <a:ext cx="721336" cy="720428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740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6490" y="701216"/>
            <a:ext cx="10966674" cy="634020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 algn="ctr">
              <a:defRPr baseline="0"/>
            </a:lvl1pPr>
          </a:lstStyle>
          <a:p>
            <a:r>
              <a:rPr lang="en-US" dirty="0" smtClean="0"/>
              <a:t>How to Apply</a:t>
            </a:r>
            <a:endParaRPr lang="en-US" dirty="0"/>
          </a:p>
        </p:txBody>
      </p:sp>
      <p:sp>
        <p:nvSpPr>
          <p:cNvPr id="37" name="Picture Placeholder 14"/>
          <p:cNvSpPr>
            <a:spLocks noGrp="1"/>
          </p:cNvSpPr>
          <p:nvPr>
            <p:ph type="pic" sz="quarter" idx="20"/>
          </p:nvPr>
        </p:nvSpPr>
        <p:spPr>
          <a:xfrm>
            <a:off x="4387872" y="2179042"/>
            <a:ext cx="906316" cy="905174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40" name="Picture Placeholder 14"/>
          <p:cNvSpPr>
            <a:spLocks noGrp="1"/>
          </p:cNvSpPr>
          <p:nvPr>
            <p:ph type="pic" sz="quarter" idx="21"/>
          </p:nvPr>
        </p:nvSpPr>
        <p:spPr>
          <a:xfrm>
            <a:off x="8864317" y="2179042"/>
            <a:ext cx="906316" cy="905174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42" name="Picture Placeholder 14"/>
          <p:cNvSpPr>
            <a:spLocks noGrp="1"/>
          </p:cNvSpPr>
          <p:nvPr>
            <p:ph type="pic" sz="quarter" idx="22"/>
          </p:nvPr>
        </p:nvSpPr>
        <p:spPr>
          <a:xfrm>
            <a:off x="2387391" y="4805016"/>
            <a:ext cx="906316" cy="905174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44" name="Picture Placeholder 14"/>
          <p:cNvSpPr>
            <a:spLocks noGrp="1"/>
          </p:cNvSpPr>
          <p:nvPr>
            <p:ph type="pic" sz="quarter" idx="23"/>
          </p:nvPr>
        </p:nvSpPr>
        <p:spPr>
          <a:xfrm>
            <a:off x="6950259" y="4805016"/>
            <a:ext cx="906316" cy="905174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45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2387392" y="2345971"/>
            <a:ext cx="1734637" cy="867930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29" hasCustomPrompt="1"/>
          </p:nvPr>
        </p:nvSpPr>
        <p:spPr>
          <a:xfrm>
            <a:off x="2387391" y="2012200"/>
            <a:ext cx="1734637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Step 1</a:t>
            </a:r>
            <a:endParaRPr lang="en-US" dirty="0"/>
          </a:p>
        </p:txBody>
      </p:sp>
      <p:sp>
        <p:nvSpPr>
          <p:cNvPr id="53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6879656" y="2345971"/>
            <a:ext cx="1734637" cy="867930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4" name="Text Placeholder 4"/>
          <p:cNvSpPr>
            <a:spLocks noGrp="1"/>
          </p:cNvSpPr>
          <p:nvPr>
            <p:ph type="body" sz="quarter" idx="31" hasCustomPrompt="1"/>
          </p:nvPr>
        </p:nvSpPr>
        <p:spPr>
          <a:xfrm>
            <a:off x="6879655" y="2012200"/>
            <a:ext cx="1734637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Step 3</a:t>
            </a:r>
            <a:endParaRPr lang="en-US" dirty="0"/>
          </a:p>
        </p:txBody>
      </p:sp>
      <p:sp>
        <p:nvSpPr>
          <p:cNvPr id="55" name="Text Placeholder 4"/>
          <p:cNvSpPr>
            <a:spLocks noGrp="1"/>
          </p:cNvSpPr>
          <p:nvPr>
            <p:ph type="body" sz="quarter" idx="32" hasCustomPrompt="1"/>
          </p:nvPr>
        </p:nvSpPr>
        <p:spPr>
          <a:xfrm>
            <a:off x="3596003" y="4944888"/>
            <a:ext cx="1734637" cy="867930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3596002" y="4611117"/>
            <a:ext cx="1734637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Step 2</a:t>
            </a:r>
            <a:endParaRPr lang="en-US" dirty="0"/>
          </a:p>
        </p:txBody>
      </p:sp>
      <p:sp>
        <p:nvSpPr>
          <p:cNvPr id="57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8112970" y="4944888"/>
            <a:ext cx="1734637" cy="867930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8112969" y="4611117"/>
            <a:ext cx="1734637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Step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27481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6490" y="701216"/>
            <a:ext cx="10966674" cy="634020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 algn="ctr">
              <a:defRPr baseline="0"/>
            </a:lvl1pPr>
          </a:lstStyle>
          <a:p>
            <a:r>
              <a:rPr lang="en-US" dirty="0" smtClean="0"/>
              <a:t>Photo Gallery</a:t>
            </a:r>
            <a:endParaRPr lang="en-US" dirty="0"/>
          </a:p>
        </p:txBody>
      </p:sp>
      <p:sp>
        <p:nvSpPr>
          <p:cNvPr id="16" name="Picture Placeholder 14"/>
          <p:cNvSpPr>
            <a:spLocks noGrp="1"/>
          </p:cNvSpPr>
          <p:nvPr>
            <p:ph type="pic" sz="quarter" idx="40"/>
          </p:nvPr>
        </p:nvSpPr>
        <p:spPr>
          <a:xfrm>
            <a:off x="4541580" y="3904861"/>
            <a:ext cx="1994712" cy="2174033"/>
          </a:xfrm>
          <a:prstGeom prst="roundRect">
            <a:avLst>
              <a:gd name="adj" fmla="val 7492"/>
            </a:avLst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17" name="Picture Placeholder 14"/>
          <p:cNvSpPr>
            <a:spLocks noGrp="1"/>
          </p:cNvSpPr>
          <p:nvPr>
            <p:ph type="pic" sz="quarter" idx="41"/>
          </p:nvPr>
        </p:nvSpPr>
        <p:spPr>
          <a:xfrm>
            <a:off x="6536292" y="1730828"/>
            <a:ext cx="1994712" cy="2174033"/>
          </a:xfrm>
          <a:prstGeom prst="roundRect">
            <a:avLst>
              <a:gd name="adj" fmla="val 7492"/>
            </a:avLst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18" name="Rounded Rectangle 17"/>
          <p:cNvSpPr/>
          <p:nvPr userDrawn="1"/>
        </p:nvSpPr>
        <p:spPr>
          <a:xfrm>
            <a:off x="8531004" y="3872204"/>
            <a:ext cx="1994712" cy="2206690"/>
          </a:xfrm>
          <a:prstGeom prst="roundRect">
            <a:avLst>
              <a:gd name="adj" fmla="val 5929"/>
            </a:avLst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0" name="Rounded Rectangle 19"/>
          <p:cNvSpPr/>
          <p:nvPr userDrawn="1"/>
        </p:nvSpPr>
        <p:spPr>
          <a:xfrm>
            <a:off x="2546868" y="1665514"/>
            <a:ext cx="1994712" cy="2206690"/>
          </a:xfrm>
          <a:prstGeom prst="roundRect">
            <a:avLst>
              <a:gd name="adj" fmla="val 5929"/>
            </a:avLst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2669414" y="2527398"/>
            <a:ext cx="1734637" cy="867930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2669413" y="2193627"/>
            <a:ext cx="1734637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8650335" y="4729422"/>
            <a:ext cx="1734637" cy="867930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43" hasCustomPrompt="1"/>
          </p:nvPr>
        </p:nvSpPr>
        <p:spPr>
          <a:xfrm>
            <a:off x="8650334" y="4395651"/>
            <a:ext cx="1734637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8432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829426" y="701216"/>
            <a:ext cx="4743738" cy="634020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>
              <a:defRPr baseline="0"/>
            </a:lvl1pPr>
          </a:lstStyle>
          <a:p>
            <a:r>
              <a:rPr lang="en-US" dirty="0" smtClean="0"/>
              <a:t>Photo Gallery</a:t>
            </a:r>
            <a:endParaRPr lang="en-US" dirty="0"/>
          </a:p>
        </p:txBody>
      </p:sp>
      <p:sp>
        <p:nvSpPr>
          <p:cNvPr id="13" name="Picture Placeholder 14"/>
          <p:cNvSpPr>
            <a:spLocks noGrp="1"/>
          </p:cNvSpPr>
          <p:nvPr>
            <p:ph type="pic" sz="quarter" idx="41"/>
          </p:nvPr>
        </p:nvSpPr>
        <p:spPr>
          <a:xfrm>
            <a:off x="1111243" y="1189435"/>
            <a:ext cx="2350414" cy="2348858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14" name="Picture Placeholder 14"/>
          <p:cNvSpPr>
            <a:spLocks noGrp="1"/>
          </p:cNvSpPr>
          <p:nvPr>
            <p:ph type="pic" sz="quarter" idx="42"/>
          </p:nvPr>
        </p:nvSpPr>
        <p:spPr>
          <a:xfrm>
            <a:off x="2482844" y="3756967"/>
            <a:ext cx="1790576" cy="1789392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18" name="Picture Placeholder 14"/>
          <p:cNvSpPr>
            <a:spLocks noGrp="1"/>
          </p:cNvSpPr>
          <p:nvPr>
            <p:ph type="pic" sz="quarter" idx="43"/>
          </p:nvPr>
        </p:nvSpPr>
        <p:spPr>
          <a:xfrm>
            <a:off x="8355319" y="2165727"/>
            <a:ext cx="1451154" cy="1450194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20" name="Picture Placeholder 14"/>
          <p:cNvSpPr>
            <a:spLocks noGrp="1"/>
          </p:cNvSpPr>
          <p:nvPr>
            <p:ph type="pic" sz="quarter" idx="44"/>
          </p:nvPr>
        </p:nvSpPr>
        <p:spPr>
          <a:xfrm>
            <a:off x="6052944" y="3130861"/>
            <a:ext cx="2656040" cy="2654284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9838528" y="4955562"/>
            <a:ext cx="1734637" cy="867930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9838527" y="4621791"/>
            <a:ext cx="1734637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45" hasCustomPrompt="1"/>
          </p:nvPr>
        </p:nvSpPr>
        <p:spPr>
          <a:xfrm>
            <a:off x="4517773" y="1965969"/>
            <a:ext cx="1734637" cy="867930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46" hasCustomPrompt="1"/>
          </p:nvPr>
        </p:nvSpPr>
        <p:spPr>
          <a:xfrm>
            <a:off x="4517772" y="1632198"/>
            <a:ext cx="1734637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36315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2448" y="710896"/>
            <a:ext cx="10985675" cy="634020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 algn="ctr">
              <a:defRPr baseline="0"/>
            </a:lvl1pPr>
          </a:lstStyle>
          <a:p>
            <a:r>
              <a:rPr lang="en-US" dirty="0" smtClean="0"/>
              <a:t>Mockup Device</a:t>
            </a:r>
            <a:endParaRPr lang="en-US" dirty="0"/>
          </a:p>
        </p:txBody>
      </p:sp>
      <p:sp>
        <p:nvSpPr>
          <p:cNvPr id="14" name="Picture Placeholder 14"/>
          <p:cNvSpPr>
            <a:spLocks noGrp="1"/>
          </p:cNvSpPr>
          <p:nvPr>
            <p:ph type="pic" sz="quarter" idx="41"/>
          </p:nvPr>
        </p:nvSpPr>
        <p:spPr>
          <a:xfrm>
            <a:off x="1766788" y="1855457"/>
            <a:ext cx="4941922" cy="2837841"/>
          </a:xfrm>
          <a:prstGeom prst="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1" hasCustomPrompt="1"/>
          </p:nvPr>
        </p:nvSpPr>
        <p:spPr>
          <a:xfrm>
            <a:off x="7925245" y="3152708"/>
            <a:ext cx="3252828" cy="1652557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enim</a:t>
            </a:r>
            <a:r>
              <a:rPr lang="en-US" dirty="0" smtClean="0"/>
              <a:t> ad minim </a:t>
            </a:r>
            <a:r>
              <a:rPr lang="en-US" dirty="0" err="1" smtClean="0"/>
              <a:t>veniam</a:t>
            </a:r>
            <a:r>
              <a:rPr lang="en-US" dirty="0" smtClean="0"/>
              <a:t>,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nostrud</a:t>
            </a:r>
            <a:r>
              <a:rPr lang="en-US" dirty="0" smtClean="0"/>
              <a:t> exercitation </a:t>
            </a:r>
            <a:r>
              <a:rPr lang="en-US" dirty="0" err="1" smtClean="0"/>
              <a:t>ullamco</a:t>
            </a:r>
            <a:r>
              <a:rPr lang="en-US" dirty="0" smtClean="0"/>
              <a:t> </a:t>
            </a:r>
            <a:r>
              <a:rPr lang="en-US" dirty="0" err="1" smtClean="0"/>
              <a:t>laboris</a:t>
            </a:r>
            <a:r>
              <a:rPr lang="en-US" dirty="0" smtClean="0"/>
              <a:t> nisi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aliquip</a:t>
            </a:r>
            <a:r>
              <a:rPr lang="en-US" dirty="0" smtClean="0"/>
              <a:t> ex </a:t>
            </a:r>
            <a:r>
              <a:rPr lang="en-US" dirty="0" err="1" smtClean="0"/>
              <a:t>ea</a:t>
            </a:r>
            <a:r>
              <a:rPr lang="en-US" dirty="0" smtClean="0"/>
              <a:t> </a:t>
            </a:r>
            <a:r>
              <a:rPr lang="en-US" dirty="0" err="1" smtClean="0"/>
              <a:t>commodo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32" hasCustomPrompt="1"/>
          </p:nvPr>
        </p:nvSpPr>
        <p:spPr>
          <a:xfrm>
            <a:off x="7925244" y="2818937"/>
            <a:ext cx="3252828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9037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829426" y="701216"/>
            <a:ext cx="4743738" cy="634020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>
              <a:defRPr baseline="0"/>
            </a:lvl1pPr>
          </a:lstStyle>
          <a:p>
            <a:r>
              <a:rPr lang="en-US" dirty="0" smtClean="0"/>
              <a:t>Our Process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2329585" y="2824570"/>
            <a:ext cx="2460973" cy="690713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6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2329584" y="2490799"/>
            <a:ext cx="2460973" cy="387798"/>
          </a:xfrm>
        </p:spPr>
        <p:txBody>
          <a:bodyPr/>
          <a:lstStyle>
            <a:lvl1pPr marL="0" indent="0" algn="l">
              <a:buNone/>
              <a:defRPr sz="1600" baseline="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2329586" y="4730373"/>
            <a:ext cx="2460973" cy="690713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4" name="Text Placeholder 4"/>
          <p:cNvSpPr>
            <a:spLocks noGrp="1"/>
          </p:cNvSpPr>
          <p:nvPr>
            <p:ph type="body" sz="quarter" idx="29" hasCustomPrompt="1"/>
          </p:nvPr>
        </p:nvSpPr>
        <p:spPr>
          <a:xfrm>
            <a:off x="2329585" y="4396602"/>
            <a:ext cx="2460973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37" name="Picture Placeholder 14"/>
          <p:cNvSpPr>
            <a:spLocks noGrp="1"/>
          </p:cNvSpPr>
          <p:nvPr>
            <p:ph type="pic" sz="quarter" idx="20"/>
          </p:nvPr>
        </p:nvSpPr>
        <p:spPr>
          <a:xfrm>
            <a:off x="1357930" y="2160127"/>
            <a:ext cx="721336" cy="720428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39" name="Picture Placeholder 14"/>
          <p:cNvSpPr>
            <a:spLocks noGrp="1"/>
          </p:cNvSpPr>
          <p:nvPr>
            <p:ph type="pic" sz="quarter" idx="33"/>
          </p:nvPr>
        </p:nvSpPr>
        <p:spPr>
          <a:xfrm>
            <a:off x="1369437" y="4072904"/>
            <a:ext cx="721336" cy="720428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34" hasCustomPrompt="1"/>
          </p:nvPr>
        </p:nvSpPr>
        <p:spPr>
          <a:xfrm>
            <a:off x="2329584" y="1996276"/>
            <a:ext cx="2460973" cy="609398"/>
          </a:xfrm>
        </p:spPr>
        <p:txBody>
          <a:bodyPr/>
          <a:lstStyle>
            <a:lvl1pPr marL="0" indent="0" algn="l">
              <a:buNone/>
              <a:defRPr sz="2800" baseline="0">
                <a:solidFill>
                  <a:schemeClr val="accent3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01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2329585" y="3902079"/>
            <a:ext cx="2460973" cy="609398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accent1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02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41"/>
          </p:nvPr>
        </p:nvSpPr>
        <p:spPr>
          <a:xfrm>
            <a:off x="6559420" y="1726163"/>
            <a:ext cx="5632580" cy="3694923"/>
          </a:xfrm>
          <a:prstGeom prst="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77378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829426" y="701216"/>
            <a:ext cx="4743738" cy="634020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>
              <a:defRPr baseline="0"/>
            </a:lvl1pPr>
          </a:lstStyle>
          <a:p>
            <a:r>
              <a:rPr lang="en-US" dirty="0" smtClean="0"/>
              <a:t>Mockup Device</a:t>
            </a:r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6220451" y="3991047"/>
            <a:ext cx="1794545" cy="886656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29" hasCustomPrompt="1"/>
          </p:nvPr>
        </p:nvSpPr>
        <p:spPr>
          <a:xfrm>
            <a:off x="6220450" y="3657276"/>
            <a:ext cx="1794545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8556997" y="3991047"/>
            <a:ext cx="1794545" cy="886656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31" hasCustomPrompt="1"/>
          </p:nvPr>
        </p:nvSpPr>
        <p:spPr>
          <a:xfrm>
            <a:off x="8556996" y="3657276"/>
            <a:ext cx="1794545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28" name="Picture Placeholder 14"/>
          <p:cNvSpPr>
            <a:spLocks noGrp="1"/>
          </p:cNvSpPr>
          <p:nvPr>
            <p:ph type="pic" sz="quarter" idx="41"/>
          </p:nvPr>
        </p:nvSpPr>
        <p:spPr>
          <a:xfrm>
            <a:off x="1196846" y="1455575"/>
            <a:ext cx="2180836" cy="4590662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30" name="Picture Placeholder 14"/>
          <p:cNvSpPr>
            <a:spLocks noGrp="1"/>
          </p:cNvSpPr>
          <p:nvPr>
            <p:ph type="pic" sz="quarter" idx="42"/>
          </p:nvPr>
        </p:nvSpPr>
        <p:spPr>
          <a:xfrm>
            <a:off x="3971844" y="1455575"/>
            <a:ext cx="2180836" cy="4590662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64064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699379" y="707450"/>
            <a:ext cx="5230549" cy="634020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>
              <a:defRPr baseline="0"/>
            </a:lvl1pPr>
          </a:lstStyle>
          <a:p>
            <a:r>
              <a:rPr lang="en-US" dirty="0" smtClean="0"/>
              <a:t>Let’s Get in Touch</a:t>
            </a:r>
            <a:endParaRPr lang="en-US" dirty="0"/>
          </a:p>
        </p:txBody>
      </p:sp>
      <p:sp>
        <p:nvSpPr>
          <p:cNvPr id="9" name="Picture Placeholder 14"/>
          <p:cNvSpPr>
            <a:spLocks noGrp="1"/>
          </p:cNvSpPr>
          <p:nvPr>
            <p:ph type="pic" sz="quarter" idx="19"/>
          </p:nvPr>
        </p:nvSpPr>
        <p:spPr>
          <a:xfrm>
            <a:off x="3499459" y="2432105"/>
            <a:ext cx="5165978" cy="3771730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1424444" y="1341470"/>
            <a:ext cx="1702710" cy="350865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toddlera.com</a:t>
            </a:r>
            <a:endParaRPr lang="en-US" dirty="0"/>
          </a:p>
        </p:txBody>
      </p:sp>
      <p:sp>
        <p:nvSpPr>
          <p:cNvPr id="24" name="Picture Placeholder 14"/>
          <p:cNvSpPr>
            <a:spLocks noGrp="1"/>
          </p:cNvSpPr>
          <p:nvPr>
            <p:ph type="pic" sz="quarter" idx="28"/>
          </p:nvPr>
        </p:nvSpPr>
        <p:spPr>
          <a:xfrm>
            <a:off x="624205" y="1205994"/>
            <a:ext cx="623482" cy="621816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/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29" hasCustomPrompt="1"/>
          </p:nvPr>
        </p:nvSpPr>
        <p:spPr>
          <a:xfrm>
            <a:off x="1424444" y="2101004"/>
            <a:ext cx="1702710" cy="328709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toddler@mail.com</a:t>
            </a:r>
            <a:endParaRPr lang="en-US" dirty="0"/>
          </a:p>
        </p:txBody>
      </p:sp>
      <p:sp>
        <p:nvSpPr>
          <p:cNvPr id="14" name="Picture Placeholder 14"/>
          <p:cNvSpPr>
            <a:spLocks noGrp="1"/>
          </p:cNvSpPr>
          <p:nvPr>
            <p:ph type="pic" sz="quarter" idx="30"/>
          </p:nvPr>
        </p:nvSpPr>
        <p:spPr>
          <a:xfrm>
            <a:off x="624205" y="1965528"/>
            <a:ext cx="623482" cy="621816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/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1" hasCustomPrompt="1"/>
          </p:nvPr>
        </p:nvSpPr>
        <p:spPr>
          <a:xfrm>
            <a:off x="1424444" y="2860538"/>
            <a:ext cx="1702710" cy="356700"/>
          </a:xfrm>
        </p:spPr>
        <p:txBody>
          <a:bodyPr/>
          <a:lstStyle>
            <a:lvl1pPr marL="0" indent="0" algn="l">
              <a:buNone/>
              <a:defRPr sz="1400" baseline="0"/>
            </a:lvl1pPr>
          </a:lstStyle>
          <a:p>
            <a:pPr lvl="0"/>
            <a:r>
              <a:rPr lang="en-US" dirty="0" smtClean="0"/>
              <a:t>Green street, 50, NY</a:t>
            </a:r>
            <a:endParaRPr lang="en-US" dirty="0"/>
          </a:p>
        </p:txBody>
      </p:sp>
      <p:sp>
        <p:nvSpPr>
          <p:cNvPr id="25" name="Picture Placeholder 14"/>
          <p:cNvSpPr>
            <a:spLocks noGrp="1"/>
          </p:cNvSpPr>
          <p:nvPr>
            <p:ph type="pic" sz="quarter" idx="32"/>
          </p:nvPr>
        </p:nvSpPr>
        <p:spPr>
          <a:xfrm>
            <a:off x="624205" y="2725062"/>
            <a:ext cx="623482" cy="621816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/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26" name="Text Placeholder 4"/>
          <p:cNvSpPr>
            <a:spLocks noGrp="1"/>
          </p:cNvSpPr>
          <p:nvPr>
            <p:ph type="body" sz="quarter" idx="33" hasCustomPrompt="1"/>
          </p:nvPr>
        </p:nvSpPr>
        <p:spPr>
          <a:xfrm>
            <a:off x="9990098" y="4141550"/>
            <a:ext cx="1702710" cy="350865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/</a:t>
            </a:r>
            <a:r>
              <a:rPr lang="en-US" dirty="0" err="1" smtClean="0"/>
              <a:t>toddlera</a:t>
            </a:r>
            <a:endParaRPr lang="en-US" dirty="0"/>
          </a:p>
        </p:txBody>
      </p:sp>
      <p:sp>
        <p:nvSpPr>
          <p:cNvPr id="27" name="Picture Placeholder 14"/>
          <p:cNvSpPr>
            <a:spLocks noGrp="1"/>
          </p:cNvSpPr>
          <p:nvPr>
            <p:ph type="pic" sz="quarter" idx="34"/>
          </p:nvPr>
        </p:nvSpPr>
        <p:spPr>
          <a:xfrm>
            <a:off x="9184082" y="4000313"/>
            <a:ext cx="635036" cy="633338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/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 dirty="0"/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35" hasCustomPrompt="1"/>
          </p:nvPr>
        </p:nvSpPr>
        <p:spPr>
          <a:xfrm>
            <a:off x="9990098" y="4901084"/>
            <a:ext cx="1702710" cy="350865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/</a:t>
            </a:r>
            <a:r>
              <a:rPr lang="en-US" dirty="0" err="1" smtClean="0"/>
              <a:t>toddlerakids</a:t>
            </a:r>
            <a:endParaRPr lang="en-US" dirty="0"/>
          </a:p>
        </p:txBody>
      </p:sp>
      <p:sp>
        <p:nvSpPr>
          <p:cNvPr id="29" name="Picture Placeholder 14"/>
          <p:cNvSpPr>
            <a:spLocks noGrp="1"/>
          </p:cNvSpPr>
          <p:nvPr>
            <p:ph type="pic" sz="quarter" idx="36"/>
          </p:nvPr>
        </p:nvSpPr>
        <p:spPr>
          <a:xfrm>
            <a:off x="9184082" y="4759847"/>
            <a:ext cx="635036" cy="633338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/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30" name="Text Placeholder 4"/>
          <p:cNvSpPr>
            <a:spLocks noGrp="1"/>
          </p:cNvSpPr>
          <p:nvPr>
            <p:ph type="body" sz="quarter" idx="37" hasCustomPrompt="1"/>
          </p:nvPr>
        </p:nvSpPr>
        <p:spPr>
          <a:xfrm>
            <a:off x="9990098" y="5660618"/>
            <a:ext cx="1702710" cy="356700"/>
          </a:xfrm>
        </p:spPr>
        <p:txBody>
          <a:bodyPr/>
          <a:lstStyle>
            <a:lvl1pPr marL="0" indent="0" algn="l">
              <a:buNone/>
              <a:defRPr sz="1400" baseline="0"/>
            </a:lvl1pPr>
          </a:lstStyle>
          <a:p>
            <a:pPr lvl="0"/>
            <a:r>
              <a:rPr lang="en-US" dirty="0" smtClean="0"/>
              <a:t>+15 489 45 15</a:t>
            </a:r>
            <a:endParaRPr lang="en-US" dirty="0"/>
          </a:p>
        </p:txBody>
      </p:sp>
      <p:sp>
        <p:nvSpPr>
          <p:cNvPr id="31" name="Picture Placeholder 14"/>
          <p:cNvSpPr>
            <a:spLocks noGrp="1"/>
          </p:cNvSpPr>
          <p:nvPr>
            <p:ph type="pic" sz="quarter" idx="38"/>
          </p:nvPr>
        </p:nvSpPr>
        <p:spPr>
          <a:xfrm>
            <a:off x="9184082" y="5519381"/>
            <a:ext cx="635036" cy="633338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/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762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419679" y="680198"/>
            <a:ext cx="5153485" cy="1175706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>
              <a:defRPr baseline="0"/>
            </a:lvl1pPr>
          </a:lstStyle>
          <a:p>
            <a:r>
              <a:rPr lang="en-US" dirty="0" smtClean="0"/>
              <a:t>Welcome to </a:t>
            </a:r>
            <a:r>
              <a:rPr lang="en-US" dirty="0" err="1" smtClean="0"/>
              <a:t>Toddlera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14" name="Picture Placeholder 14"/>
          <p:cNvSpPr>
            <a:spLocks noGrp="1"/>
          </p:cNvSpPr>
          <p:nvPr>
            <p:ph type="pic" sz="quarter" idx="18"/>
          </p:nvPr>
        </p:nvSpPr>
        <p:spPr>
          <a:xfrm>
            <a:off x="1307209" y="680198"/>
            <a:ext cx="3154362" cy="2764966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16" name="Picture Placeholder 14"/>
          <p:cNvSpPr>
            <a:spLocks noGrp="1"/>
          </p:cNvSpPr>
          <p:nvPr>
            <p:ph type="pic" sz="quarter" idx="19"/>
          </p:nvPr>
        </p:nvSpPr>
        <p:spPr>
          <a:xfrm>
            <a:off x="6419678" y="2189675"/>
            <a:ext cx="5153485" cy="2723663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307209" y="3954226"/>
            <a:ext cx="3154361" cy="1115690"/>
          </a:xfrm>
        </p:spPr>
        <p:txBody>
          <a:bodyPr/>
          <a:lstStyle>
            <a:lvl1pPr marL="0" indent="0">
              <a:buNone/>
              <a:defRPr sz="1400"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“Lorem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.”</a:t>
            </a:r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6419679" y="5447761"/>
            <a:ext cx="5153484" cy="609398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6419678" y="5113990"/>
            <a:ext cx="5153484" cy="387798"/>
          </a:xfrm>
        </p:spPr>
        <p:txBody>
          <a:bodyPr/>
          <a:lstStyle>
            <a:lvl1pPr marL="0" indent="0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1307209" y="5194615"/>
            <a:ext cx="3154361" cy="387798"/>
          </a:xfrm>
        </p:spPr>
        <p:txBody>
          <a:bodyPr/>
          <a:lstStyle>
            <a:lvl1pPr marL="0" indent="0" algn="r">
              <a:buNone/>
              <a:defRPr sz="1600" baseline="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 – </a:t>
            </a:r>
            <a:r>
              <a:rPr lang="en-US" dirty="0" err="1" smtClean="0"/>
              <a:t>Toddlera</a:t>
            </a:r>
            <a:r>
              <a:rPr lang="en-US" dirty="0" smtClean="0"/>
              <a:t> Founder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19220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529637" y="1906363"/>
            <a:ext cx="5860207" cy="1508105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>
              <a:defRPr sz="11500" baseline="0"/>
            </a:lvl1pPr>
          </a:lstStyle>
          <a:p>
            <a:r>
              <a:rPr lang="en-US" dirty="0" smtClean="0"/>
              <a:t>Thanks!</a:t>
            </a:r>
            <a:endParaRPr lang="en-US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31" hasCustomPrompt="1"/>
          </p:nvPr>
        </p:nvSpPr>
        <p:spPr>
          <a:xfrm>
            <a:off x="8210939" y="2097183"/>
            <a:ext cx="2584580" cy="1411125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enim</a:t>
            </a:r>
            <a:r>
              <a:rPr lang="en-US" dirty="0" smtClean="0"/>
              <a:t> ad minim </a:t>
            </a:r>
            <a:r>
              <a:rPr lang="en-US" dirty="0" err="1" smtClean="0"/>
              <a:t>veniam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2" hasCustomPrompt="1"/>
          </p:nvPr>
        </p:nvSpPr>
        <p:spPr>
          <a:xfrm>
            <a:off x="1529636" y="3132882"/>
            <a:ext cx="5860207" cy="375427"/>
          </a:xfrm>
        </p:spPr>
        <p:txBody>
          <a:bodyPr/>
          <a:lstStyle>
            <a:lvl1pPr marL="0" indent="0" algn="l">
              <a:buNone/>
              <a:defRPr sz="1400">
                <a:latin typeface="Nunito Sans SemiBold" panose="00000700000000000000" pitchFamily="2" charset="0"/>
              </a:defRPr>
            </a:lvl1pPr>
          </a:lstStyle>
          <a:p>
            <a:pPr lvl="0"/>
            <a:r>
              <a:rPr lang="en-US" dirty="0" err="1" smtClean="0"/>
              <a:t>Toddlera</a:t>
            </a:r>
            <a:r>
              <a:rPr lang="en-US" dirty="0" smtClean="0"/>
              <a:t> – Kindergarten Presentation Template</a:t>
            </a:r>
            <a:endParaRPr lang="en-US" dirty="0"/>
          </a:p>
        </p:txBody>
      </p:sp>
      <p:sp>
        <p:nvSpPr>
          <p:cNvPr id="20" name="Picture Placeholder 14"/>
          <p:cNvSpPr>
            <a:spLocks noGrp="1"/>
          </p:cNvSpPr>
          <p:nvPr>
            <p:ph type="pic" sz="quarter" idx="41"/>
          </p:nvPr>
        </p:nvSpPr>
        <p:spPr>
          <a:xfrm>
            <a:off x="1529636" y="3719896"/>
            <a:ext cx="9265883" cy="2085849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238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829426" y="692422"/>
            <a:ext cx="4743738" cy="634020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>
              <a:defRPr baseline="0"/>
            </a:lvl1pPr>
          </a:lstStyle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9" name="Picture Placeholder 14"/>
          <p:cNvSpPr>
            <a:spLocks noGrp="1"/>
          </p:cNvSpPr>
          <p:nvPr>
            <p:ph type="pic" sz="quarter" idx="19"/>
          </p:nvPr>
        </p:nvSpPr>
        <p:spPr>
          <a:xfrm>
            <a:off x="0" y="2321009"/>
            <a:ext cx="6114473" cy="3771730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2105891" y="1391162"/>
            <a:ext cx="1897494" cy="1126462"/>
          </a:xfrm>
        </p:spPr>
        <p:txBody>
          <a:bodyPr/>
          <a:lstStyle>
            <a:lvl1pPr marL="0" indent="0" algn="ctr">
              <a:buNone/>
              <a:defRPr sz="28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6829427" y="2855101"/>
            <a:ext cx="2194500" cy="1439809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6829426" y="2521330"/>
            <a:ext cx="2194500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9378664" y="4768553"/>
            <a:ext cx="2194500" cy="1439809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9378663" y="4434782"/>
            <a:ext cx="2194500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488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05236" y="663270"/>
            <a:ext cx="5467928" cy="1209562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>
              <a:defRPr baseline="0"/>
            </a:lvl1pPr>
          </a:lstStyle>
          <a:p>
            <a:r>
              <a:rPr lang="en-US" dirty="0" smtClean="0"/>
              <a:t>The Importance of Early Education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8204991" y="4102008"/>
            <a:ext cx="1897494" cy="867930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8204990" y="3768237"/>
            <a:ext cx="1897494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2065246" y="2012704"/>
            <a:ext cx="1897494" cy="867930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2065245" y="1678933"/>
            <a:ext cx="1897494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51401" y="4853202"/>
            <a:ext cx="1311674" cy="609398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ru-RU" dirty="0" smtClean="0"/>
              <a:t>.</a:t>
            </a:r>
            <a:endParaRPr lang="en-US" dirty="0"/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3833832" y="3771480"/>
            <a:ext cx="2194500" cy="1439809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3833831" y="3437709"/>
            <a:ext cx="2194500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587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05236" y="680198"/>
            <a:ext cx="5467928" cy="1175706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>
              <a:defRPr baseline="0"/>
            </a:lvl1pPr>
          </a:lstStyle>
          <a:p>
            <a:r>
              <a:rPr lang="en-US" dirty="0" smtClean="0"/>
              <a:t>Why Choose Our Kindergarten</a:t>
            </a:r>
            <a:endParaRPr lang="en-US" dirty="0"/>
          </a:p>
        </p:txBody>
      </p:sp>
      <p:sp>
        <p:nvSpPr>
          <p:cNvPr id="10" name="Picture Placeholder 14"/>
          <p:cNvSpPr>
            <a:spLocks noGrp="1"/>
          </p:cNvSpPr>
          <p:nvPr>
            <p:ph type="pic" sz="quarter" idx="18"/>
          </p:nvPr>
        </p:nvSpPr>
        <p:spPr>
          <a:xfrm>
            <a:off x="688373" y="3229435"/>
            <a:ext cx="3154362" cy="2764966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688373" y="1995776"/>
            <a:ext cx="3154361" cy="867930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magna.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688372" y="1662005"/>
            <a:ext cx="3154361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4317134" y="4277501"/>
            <a:ext cx="3487594" cy="876389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317133" y="3943730"/>
            <a:ext cx="3487594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24"/>
          </p:nvPr>
        </p:nvSpPr>
        <p:spPr>
          <a:xfrm>
            <a:off x="8418802" y="2493818"/>
            <a:ext cx="3154362" cy="4364182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237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4"/>
          <p:cNvSpPr>
            <a:spLocks noGrp="1"/>
          </p:cNvSpPr>
          <p:nvPr>
            <p:ph type="pic" sz="quarter" idx="18"/>
          </p:nvPr>
        </p:nvSpPr>
        <p:spPr>
          <a:xfrm>
            <a:off x="3283262" y="3897118"/>
            <a:ext cx="1949402" cy="1931654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18" name="Picture Placeholder 14"/>
          <p:cNvSpPr>
            <a:spLocks noGrp="1"/>
          </p:cNvSpPr>
          <p:nvPr>
            <p:ph type="pic" sz="quarter" idx="22"/>
          </p:nvPr>
        </p:nvSpPr>
        <p:spPr>
          <a:xfrm>
            <a:off x="5232664" y="1965464"/>
            <a:ext cx="1949402" cy="1931654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19" name="Picture Placeholder 14"/>
          <p:cNvSpPr>
            <a:spLocks noGrp="1"/>
          </p:cNvSpPr>
          <p:nvPr>
            <p:ph type="pic" sz="quarter" idx="23"/>
          </p:nvPr>
        </p:nvSpPr>
        <p:spPr>
          <a:xfrm>
            <a:off x="1329770" y="1965464"/>
            <a:ext cx="1949402" cy="1931654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20" name="Picture Placeholder 14"/>
          <p:cNvSpPr>
            <a:spLocks noGrp="1"/>
          </p:cNvSpPr>
          <p:nvPr>
            <p:ph type="pic" sz="quarter" idx="24"/>
          </p:nvPr>
        </p:nvSpPr>
        <p:spPr>
          <a:xfrm>
            <a:off x="7182066" y="3897118"/>
            <a:ext cx="1949402" cy="1931654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305126" y="2664212"/>
            <a:ext cx="1897494" cy="867930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305125" y="2330441"/>
            <a:ext cx="1897494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7208020" y="2664212"/>
            <a:ext cx="1897494" cy="867930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7208019" y="2330441"/>
            <a:ext cx="1897494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29" hasCustomPrompt="1"/>
          </p:nvPr>
        </p:nvSpPr>
        <p:spPr>
          <a:xfrm>
            <a:off x="1370802" y="4677381"/>
            <a:ext cx="1897494" cy="867930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2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1370801" y="4343610"/>
            <a:ext cx="1897494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31" hasCustomPrompt="1"/>
          </p:nvPr>
        </p:nvSpPr>
        <p:spPr>
          <a:xfrm>
            <a:off x="9131468" y="4677381"/>
            <a:ext cx="1897494" cy="867930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4" name="Text Placeholder 4"/>
          <p:cNvSpPr>
            <a:spLocks noGrp="1"/>
          </p:cNvSpPr>
          <p:nvPr>
            <p:ph type="body" sz="quarter" idx="32" hasCustomPrompt="1"/>
          </p:nvPr>
        </p:nvSpPr>
        <p:spPr>
          <a:xfrm>
            <a:off x="9131467" y="4343610"/>
            <a:ext cx="1897494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3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2449" y="710896"/>
            <a:ext cx="10967102" cy="634020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 algn="ctr">
              <a:defRPr baseline="0"/>
            </a:lvl1pPr>
          </a:lstStyle>
          <a:p>
            <a:r>
              <a:rPr lang="en-US" dirty="0" smtClean="0"/>
              <a:t>Our Teaching Methods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119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45465" y="680198"/>
            <a:ext cx="6727699" cy="1175706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>
              <a:defRPr baseline="0"/>
            </a:lvl1pPr>
          </a:lstStyle>
          <a:p>
            <a:r>
              <a:rPr lang="en-US" dirty="0" smtClean="0"/>
              <a:t>The Best in Early Childhood Development</a:t>
            </a:r>
            <a:endParaRPr lang="en-US" dirty="0"/>
          </a:p>
        </p:txBody>
      </p:sp>
      <p:sp>
        <p:nvSpPr>
          <p:cNvPr id="9" name="Picture Placeholder 14"/>
          <p:cNvSpPr>
            <a:spLocks noGrp="1"/>
          </p:cNvSpPr>
          <p:nvPr>
            <p:ph type="pic" sz="quarter" idx="19"/>
          </p:nvPr>
        </p:nvSpPr>
        <p:spPr>
          <a:xfrm>
            <a:off x="3499459" y="2432105"/>
            <a:ext cx="5165978" cy="3771730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620613" y="1557020"/>
            <a:ext cx="2194500" cy="867930"/>
          </a:xfrm>
        </p:spPr>
        <p:txBody>
          <a:bodyPr/>
          <a:lstStyle>
            <a:lvl1pPr marL="0" indent="0" algn="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620612" y="1223249"/>
            <a:ext cx="2194500" cy="387798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620613" y="3500585"/>
            <a:ext cx="2194500" cy="867930"/>
          </a:xfrm>
        </p:spPr>
        <p:txBody>
          <a:bodyPr/>
          <a:lstStyle>
            <a:lvl1pPr marL="0" indent="0" algn="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620612" y="3166814"/>
            <a:ext cx="2194500" cy="387798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9378665" y="4702286"/>
            <a:ext cx="2194500" cy="1439809"/>
          </a:xfrm>
        </p:spPr>
        <p:txBody>
          <a:bodyPr/>
          <a:lstStyle>
            <a:lvl1pPr marL="0" indent="0" algn="l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9378664" y="4368515"/>
            <a:ext cx="2194500" cy="387798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22" name="Picture Placeholder 14"/>
          <p:cNvSpPr>
            <a:spLocks noGrp="1"/>
          </p:cNvSpPr>
          <p:nvPr>
            <p:ph type="pic" sz="quarter" idx="26"/>
          </p:nvPr>
        </p:nvSpPr>
        <p:spPr>
          <a:xfrm>
            <a:off x="9349783" y="3866342"/>
            <a:ext cx="503518" cy="502173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/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23" name="Picture Placeholder 14"/>
          <p:cNvSpPr>
            <a:spLocks noGrp="1"/>
          </p:cNvSpPr>
          <p:nvPr>
            <p:ph type="pic" sz="quarter" idx="27"/>
          </p:nvPr>
        </p:nvSpPr>
        <p:spPr>
          <a:xfrm>
            <a:off x="2311595" y="2664641"/>
            <a:ext cx="503518" cy="502173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/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24" name="Picture Placeholder 14"/>
          <p:cNvSpPr>
            <a:spLocks noGrp="1"/>
          </p:cNvSpPr>
          <p:nvPr>
            <p:ph type="pic" sz="quarter" idx="28"/>
          </p:nvPr>
        </p:nvSpPr>
        <p:spPr>
          <a:xfrm>
            <a:off x="2311595" y="707450"/>
            <a:ext cx="503518" cy="502173"/>
          </a:xfrm>
          <a:prstGeom prst="roundRect">
            <a:avLst/>
          </a:prstGeom>
          <a:solidFill>
            <a:schemeClr val="tx2">
              <a:alpha val="17000"/>
            </a:schemeClr>
          </a:solidFill>
          <a:effectLst/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600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7493122" y="2253549"/>
            <a:ext cx="3459266" cy="3425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7" name="Oval 16"/>
          <p:cNvSpPr/>
          <p:nvPr userDrawn="1"/>
        </p:nvSpPr>
        <p:spPr>
          <a:xfrm>
            <a:off x="1445243" y="2253549"/>
            <a:ext cx="3459266" cy="34250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829426" y="684289"/>
            <a:ext cx="4743738" cy="667875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>
            <a:lvl1pPr>
              <a:defRPr baseline="0"/>
            </a:lvl1pPr>
          </a:lstStyle>
          <a:p>
            <a:r>
              <a:rPr lang="en-US" dirty="0" smtClean="0"/>
              <a:t>Meet Our Team</a:t>
            </a:r>
            <a:endParaRPr lang="en-US" dirty="0"/>
          </a:p>
        </p:txBody>
      </p:sp>
      <p:sp>
        <p:nvSpPr>
          <p:cNvPr id="16" name="Oval 15"/>
          <p:cNvSpPr/>
          <p:nvPr userDrawn="1"/>
        </p:nvSpPr>
        <p:spPr>
          <a:xfrm>
            <a:off x="4031424" y="1894678"/>
            <a:ext cx="4142758" cy="414275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9" name="Picture Placeholder 14"/>
          <p:cNvSpPr>
            <a:spLocks noGrp="1"/>
          </p:cNvSpPr>
          <p:nvPr>
            <p:ph type="pic" sz="quarter" idx="19"/>
          </p:nvPr>
        </p:nvSpPr>
        <p:spPr>
          <a:xfrm>
            <a:off x="5222915" y="2311831"/>
            <a:ext cx="1759776" cy="1757566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20" name="Picture Placeholder 14"/>
          <p:cNvSpPr>
            <a:spLocks noGrp="1"/>
          </p:cNvSpPr>
          <p:nvPr>
            <p:ph type="pic" sz="quarter" idx="20"/>
          </p:nvPr>
        </p:nvSpPr>
        <p:spPr>
          <a:xfrm>
            <a:off x="2477203" y="2493817"/>
            <a:ext cx="1395346" cy="1393594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21" name="Picture Placeholder 14"/>
          <p:cNvSpPr>
            <a:spLocks noGrp="1"/>
          </p:cNvSpPr>
          <p:nvPr>
            <p:ph type="pic" sz="quarter" idx="21"/>
          </p:nvPr>
        </p:nvSpPr>
        <p:spPr>
          <a:xfrm>
            <a:off x="8525082" y="2493817"/>
            <a:ext cx="1395346" cy="1393594"/>
          </a:xfrm>
          <a:prstGeom prst="ellipse">
            <a:avLst/>
          </a:prstGeom>
          <a:solidFill>
            <a:schemeClr val="tx2">
              <a:alpha val="17000"/>
            </a:schemeClr>
          </a:solidFill>
          <a:effectLst>
            <a:outerShdw blurRad="406400" dist="317500" dir="4680000" algn="ctr" rotWithShape="0">
              <a:srgbClr val="000000">
                <a:alpha val="14000"/>
              </a:srgbClr>
            </a:outerShdw>
          </a:effectLst>
        </p:spPr>
        <p:txBody>
          <a:bodyPr>
            <a:noAutofit/>
          </a:bodyPr>
          <a:lstStyle>
            <a:lvl1pPr>
              <a:defRPr sz="100"/>
            </a:lvl1pPr>
          </a:lstStyle>
          <a:p>
            <a:endParaRPr lang="en-US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149851" y="4654130"/>
            <a:ext cx="1897494" cy="867930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149850" y="4320359"/>
            <a:ext cx="1897494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2222667" y="4408565"/>
            <a:ext cx="1897494" cy="867930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2222666" y="4074794"/>
            <a:ext cx="1897494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26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8277642" y="4408565"/>
            <a:ext cx="1897494" cy="867930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8277641" y="4074794"/>
            <a:ext cx="1897494" cy="387798"/>
          </a:xfrm>
        </p:spPr>
        <p:txBody>
          <a:bodyPr/>
          <a:lstStyle>
            <a:lvl1pPr marL="0" indent="0" algn="ctr">
              <a:buNone/>
              <a:defRPr sz="1600">
                <a:solidFill>
                  <a:schemeClr val="tx2"/>
                </a:solidFill>
                <a:latin typeface="Nunito Sans ExtraBold" panose="00000900000000000000" pitchFamily="2" charset="0"/>
              </a:defRPr>
            </a:lvl1pPr>
          </a:lstStyle>
          <a:p>
            <a:pPr lvl="0"/>
            <a:r>
              <a:rPr lang="en-US" dirty="0" smtClean="0"/>
              <a:t>Subtitle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879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2449" y="710896"/>
            <a:ext cx="10967102" cy="634020"/>
          </a:xfrm>
          <a:prstGeom prst="rect">
            <a:avLst/>
          </a:prstGeom>
        </p:spPr>
        <p:txBody>
          <a:bodyPr vert="horz" wrap="square" lIns="0" tIns="45720" rIns="0" bIns="45720" rtlCol="0" anchor="ctr">
            <a:sp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449" y="1825625"/>
            <a:ext cx="10967102" cy="1641475"/>
          </a:xfrm>
          <a:prstGeom prst="rect">
            <a:avLst/>
          </a:prstGeom>
        </p:spPr>
        <p:txBody>
          <a:bodyPr vert="horz" wrap="square" lIns="0" tIns="45720" rIns="0" bIns="45720" rtlCol="0">
            <a:spAutoFit/>
          </a:bodyPr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082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9" r:id="rId10"/>
    <p:sldLayoutId id="2147483658" r:id="rId11"/>
    <p:sldLayoutId id="2147483661" r:id="rId12"/>
    <p:sldLayoutId id="2147483666" r:id="rId13"/>
    <p:sldLayoutId id="2147483660" r:id="rId14"/>
    <p:sldLayoutId id="2147483662" r:id="rId15"/>
    <p:sldLayoutId id="2147483663" r:id="rId16"/>
    <p:sldLayoutId id="2147483664" r:id="rId17"/>
    <p:sldLayoutId id="2147483665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>
          <a:solidFill>
            <a:schemeClr val="tx1"/>
          </a:solidFill>
          <a:latin typeface="Nunito Sans ExtraBold" panose="00000900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Nunito Sans Light" panose="00000400000000000000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Nunito Sans Light" panose="00000400000000000000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Nunito Sans Light" panose="00000400000000000000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Nunito Sans Light" panose="00000400000000000000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Nunito Sans Light" panose="00000400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Toddlera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Kindergarten Presentation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913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Meet Our Team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elit, sed do eiusmod tempor incididunt ut labore et dolore magna aliqua.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smtClean="0"/>
              <a:t>Subtitle Here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elit, sed do eiusmod tempor incididunt ut labore et dolore magna aliqua.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smtClean="0"/>
              <a:t>Subtitle Here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27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28"/>
          </p:nvPr>
        </p:nvSpPr>
        <p:spPr/>
      </p:sp>
    </p:spTree>
    <p:extLst>
      <p:ext uri="{BB962C8B-B14F-4D97-AF65-F5344CB8AC3E}">
        <p14:creationId xmlns:p14="http://schemas.microsoft.com/office/powerpoint/2010/main" val="3794245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Our Best Teacher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 smtClean="0"/>
              <a:t>Anna </a:t>
            </a:r>
            <a:r>
              <a:rPr lang="en-US" dirty="0"/>
              <a:t>L</a:t>
            </a:r>
            <a:r>
              <a:rPr lang="en-US" dirty="0" smtClean="0"/>
              <a:t>auren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pPr lvl="0"/>
            <a:r>
              <a:rPr lang="en-US" dirty="0" smtClean="0"/>
              <a:t>Lorem ipsum dolor</a:t>
            </a:r>
            <a:endParaRPr lang="ru-RU" dirty="0" smtClean="0"/>
          </a:p>
          <a:p>
            <a:pPr lvl="0"/>
            <a:r>
              <a:rPr lang="en-US" dirty="0" smtClean="0"/>
              <a:t>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endParaRPr lang="en-US" dirty="0" smtClean="0"/>
          </a:p>
          <a:p>
            <a:pPr lvl="0"/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</a:t>
            </a:r>
          </a:p>
          <a:p>
            <a:pPr lvl="0"/>
            <a:r>
              <a:rPr lang="en-US" dirty="0" smtClean="0"/>
              <a:t>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smtClean="0"/>
              <a:t>50%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smtClean="0"/>
              <a:t>20%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 smtClean="0"/>
              <a:t>30%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28"/>
          </p:nvPr>
        </p:nvSpPr>
        <p:spPr/>
      </p:sp>
      <p:sp>
        <p:nvSpPr>
          <p:cNvPr id="11" name="Picture Placeholder 10"/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4" name="Picture Placeholder 13"/>
          <p:cNvSpPr>
            <a:spLocks noGrp="1"/>
          </p:cNvSpPr>
          <p:nvPr>
            <p:ph type="pic" sz="quarter" idx="36"/>
          </p:nvPr>
        </p:nvSpPr>
        <p:spPr/>
      </p:sp>
      <p:sp>
        <p:nvSpPr>
          <p:cNvPr id="15" name="Picture Placeholder 14"/>
          <p:cNvSpPr>
            <a:spLocks noGrp="1"/>
          </p:cNvSpPr>
          <p:nvPr>
            <p:ph type="pic" sz="quarter" idx="37"/>
          </p:nvPr>
        </p:nvSpPr>
        <p:spPr/>
      </p:sp>
      <p:sp>
        <p:nvSpPr>
          <p:cNvPr id="16" name="Picture Placeholder 15"/>
          <p:cNvSpPr>
            <a:spLocks noGrp="1"/>
          </p:cNvSpPr>
          <p:nvPr>
            <p:ph type="pic" sz="quarter" idx="38"/>
          </p:nvPr>
        </p:nvSpPr>
        <p:spPr/>
      </p:sp>
    </p:spTree>
    <p:extLst>
      <p:ext uri="{BB962C8B-B14F-4D97-AF65-F5344CB8AC3E}">
        <p14:creationId xmlns:p14="http://schemas.microsoft.com/office/powerpoint/2010/main" val="1986521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20" name="Прямоугольник 19"/>
          <p:cNvSpPr/>
          <p:nvPr/>
        </p:nvSpPr>
        <p:spPr>
          <a:xfrm>
            <a:off x="0" y="11677"/>
            <a:ext cx="12192000" cy="3427413"/>
          </a:xfrm>
          <a:prstGeom prst="rect">
            <a:avLst/>
          </a:prstGeom>
          <a:solidFill>
            <a:schemeClr val="bg2">
              <a:alpha val="58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Toddlera Services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483140" y="2142835"/>
            <a:ext cx="3459266" cy="1524723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" name="Rounded Rectangle 10"/>
          <p:cNvSpPr/>
          <p:nvPr/>
        </p:nvSpPr>
        <p:spPr>
          <a:xfrm>
            <a:off x="483140" y="4532832"/>
            <a:ext cx="3459266" cy="1524723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2" name="Rounded Rectangle 11"/>
          <p:cNvSpPr/>
          <p:nvPr/>
        </p:nvSpPr>
        <p:spPr>
          <a:xfrm>
            <a:off x="4380885" y="2142835"/>
            <a:ext cx="3459266" cy="1524723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3" name="Rounded Rectangle 12"/>
          <p:cNvSpPr/>
          <p:nvPr/>
        </p:nvSpPr>
        <p:spPr>
          <a:xfrm>
            <a:off x="4380885" y="4532832"/>
            <a:ext cx="3459266" cy="1524723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4" name="Rounded Rectangle 13"/>
          <p:cNvSpPr/>
          <p:nvPr/>
        </p:nvSpPr>
        <p:spPr>
          <a:xfrm>
            <a:off x="8278629" y="2142835"/>
            <a:ext cx="3459266" cy="1524723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5" name="Rounded Rectangle 14"/>
          <p:cNvSpPr/>
          <p:nvPr/>
        </p:nvSpPr>
        <p:spPr>
          <a:xfrm>
            <a:off x="8278629" y="4532832"/>
            <a:ext cx="3459266" cy="1524723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 smtClean="0"/>
              <a:t>Service Title Here</a:t>
            </a:r>
            <a:endParaRPr 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smtClean="0"/>
              <a:t>Service Title Here</a:t>
            </a:r>
            <a:endParaRPr lang="en-US" dirty="0"/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pPr lvl="0"/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smtClean="0"/>
              <a:t>Service Title Here</a:t>
            </a:r>
            <a:endParaRPr lang="en-US" dirty="0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smtClean="0"/>
              <a:t>Service Title Here</a:t>
            </a:r>
            <a:endParaRPr lang="en-US" dirty="0"/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smtClean="0"/>
              <a:t>Service Title Here</a:t>
            </a:r>
            <a:endParaRPr lang="en-US" dirty="0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n-US" smtClean="0"/>
              <a:t>Service Title Here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21"/>
          </p:nvPr>
        </p:nvSpPr>
        <p:spPr/>
      </p:sp>
    </p:spTree>
    <p:extLst>
      <p:ext uri="{BB962C8B-B14F-4D97-AF65-F5344CB8AC3E}">
        <p14:creationId xmlns:p14="http://schemas.microsoft.com/office/powerpoint/2010/main" val="29669767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Toddlera Services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smtClean="0"/>
              <a:t>Service Title Here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smtClean="0"/>
              <a:t>Service Title Here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smtClean="0"/>
              <a:t>Service Title Here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smtClean="0"/>
              <a:t>Service Title Here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15" name="Picture Placeholder 14"/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17" name="Picture Placeholder 16"/>
          <p:cNvSpPr>
            <a:spLocks noGrp="1"/>
          </p:cNvSpPr>
          <p:nvPr>
            <p:ph type="pic" sz="quarter" idx="23"/>
          </p:nvPr>
        </p:nvSpPr>
        <p:spPr/>
      </p:sp>
    </p:spTree>
    <p:extLst>
      <p:ext uri="{BB962C8B-B14F-4D97-AF65-F5344CB8AC3E}">
        <p14:creationId xmlns:p14="http://schemas.microsoft.com/office/powerpoint/2010/main" val="20463494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Curriculum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872552"/>
              </p:ext>
            </p:extLst>
          </p:nvPr>
        </p:nvGraphicFramePr>
        <p:xfrm>
          <a:off x="2764349" y="1959428"/>
          <a:ext cx="6663302" cy="3881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3040">
                  <a:extLst>
                    <a:ext uri="{9D8B030D-6E8A-4147-A177-3AD203B41FA5}">
                      <a16:colId xmlns:a16="http://schemas.microsoft.com/office/drawing/2014/main" val="3372887731"/>
                    </a:ext>
                  </a:extLst>
                </a:gridCol>
                <a:gridCol w="2600131">
                  <a:extLst>
                    <a:ext uri="{9D8B030D-6E8A-4147-A177-3AD203B41FA5}">
                      <a16:colId xmlns:a16="http://schemas.microsoft.com/office/drawing/2014/main" val="2356072275"/>
                    </a:ext>
                  </a:extLst>
                </a:gridCol>
                <a:gridCol w="2600131">
                  <a:extLst>
                    <a:ext uri="{9D8B030D-6E8A-4147-A177-3AD203B41FA5}">
                      <a16:colId xmlns:a16="http://schemas.microsoft.com/office/drawing/2014/main" val="2309514184"/>
                    </a:ext>
                  </a:extLst>
                </a:gridCol>
              </a:tblGrid>
              <a:tr h="904826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2"/>
                        </a:solidFill>
                        <a:latin typeface="Nunito ExtraBold" panose="00000900000000000000" pitchFamily="2" charset="-5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tx2"/>
                          </a:solidFill>
                          <a:latin typeface="Nunito ExtraBold" panose="00000900000000000000" pitchFamily="2" charset="-52"/>
                        </a:rPr>
                        <a:t>1</a:t>
                      </a:r>
                      <a:r>
                        <a:rPr lang="en-MY" sz="1800" dirty="0" err="1" smtClean="0">
                          <a:solidFill>
                            <a:schemeClr val="tx2"/>
                          </a:solidFill>
                          <a:latin typeface="Nunito ExtraBold" panose="00000900000000000000" pitchFamily="2" charset="-52"/>
                        </a:rPr>
                        <a:t>st</a:t>
                      </a:r>
                      <a:r>
                        <a:rPr lang="ru-RU" sz="1800" dirty="0" smtClean="0">
                          <a:solidFill>
                            <a:schemeClr val="tx2"/>
                          </a:solidFill>
                          <a:latin typeface="Nunito ExtraBold" panose="00000900000000000000" pitchFamily="2" charset="-52"/>
                        </a:rPr>
                        <a:t> </a:t>
                      </a:r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Nunito ExtraBold" panose="00000900000000000000" pitchFamily="2" charset="-52"/>
                        </a:rPr>
                        <a:t>Semester</a:t>
                      </a:r>
                      <a:endParaRPr lang="en-US" sz="1800" dirty="0">
                        <a:solidFill>
                          <a:schemeClr val="tx2"/>
                        </a:solidFill>
                        <a:latin typeface="Nunito ExtraBold" panose="00000900000000000000" pitchFamily="2" charset="-5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Y" sz="1800" dirty="0" smtClean="0">
                          <a:solidFill>
                            <a:schemeClr val="tx2"/>
                          </a:solidFill>
                          <a:latin typeface="Nunito ExtraBold" panose="00000900000000000000" pitchFamily="2" charset="-52"/>
                        </a:rPr>
                        <a:t>2nd</a:t>
                      </a:r>
                      <a:r>
                        <a:rPr lang="ru-RU" sz="1800" dirty="0" smtClean="0">
                          <a:solidFill>
                            <a:schemeClr val="tx2"/>
                          </a:solidFill>
                          <a:latin typeface="Nunito ExtraBold" panose="00000900000000000000" pitchFamily="2" charset="-52"/>
                        </a:rPr>
                        <a:t> </a:t>
                      </a:r>
                      <a:r>
                        <a:rPr lang="en-US" sz="1800" dirty="0" smtClean="0">
                          <a:solidFill>
                            <a:schemeClr val="tx2"/>
                          </a:solidFill>
                          <a:latin typeface="Nunito ExtraBold" panose="00000900000000000000" pitchFamily="2" charset="-52"/>
                        </a:rPr>
                        <a:t>Semester</a:t>
                      </a:r>
                      <a:endParaRPr lang="en-US" sz="1800" dirty="0">
                        <a:solidFill>
                          <a:schemeClr val="tx2"/>
                        </a:solidFill>
                        <a:latin typeface="Nunito ExtraBold" panose="00000900000000000000" pitchFamily="2" charset="-5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1320604"/>
                  </a:ext>
                </a:extLst>
              </a:tr>
              <a:tr h="103594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Nunito ExtraBold" panose="00000900000000000000" pitchFamily="2" charset="-52"/>
                        </a:rPr>
                        <a:t>4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  <a:latin typeface="Nunito ExtraBold" panose="00000900000000000000" pitchFamily="2" charset="-52"/>
                        </a:rPr>
                        <a:t> years</a:t>
                      </a:r>
                      <a:endParaRPr lang="en-US" sz="1400" dirty="0">
                        <a:solidFill>
                          <a:schemeClr val="tx2"/>
                        </a:solidFill>
                        <a:latin typeface="Nunito ExtraBold" panose="00000900000000000000" pitchFamily="2" charset="-5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Clr>
                          <a:schemeClr val="accent1"/>
                        </a:buClr>
                        <a:buSzPct val="150000"/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Lorem ipsum dolor sit </a:t>
                      </a: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amet</a:t>
                      </a:r>
                      <a:endParaRPr lang="en-US" sz="1400" dirty="0" smtClean="0">
                        <a:solidFill>
                          <a:schemeClr val="tx1"/>
                        </a:solidFill>
                        <a:latin typeface="Nunito Sans Light" panose="00000400000000000000" pitchFamily="2" charset="0"/>
                      </a:endParaRPr>
                    </a:p>
                    <a:p>
                      <a:pPr marL="285750" indent="-285750" algn="l">
                        <a:buClr>
                          <a:schemeClr val="accent1"/>
                        </a:buClr>
                        <a:buSzPct val="150000"/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Consectetur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 </a:t>
                      </a: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adipiscing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 </a:t>
                      </a: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elit</a:t>
                      </a:r>
                      <a:endParaRPr lang="en-US" sz="1400" dirty="0">
                        <a:solidFill>
                          <a:schemeClr val="tx1"/>
                        </a:solidFill>
                        <a:latin typeface="Nunito Sans Light" panose="00000400000000000000" pitchFamily="2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Clr>
                          <a:schemeClr val="accent4"/>
                        </a:buClr>
                        <a:buSzPct val="150000"/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Ut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 </a:t>
                      </a: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enim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 ad minim </a:t>
                      </a: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veniam</a:t>
                      </a:r>
                      <a:endParaRPr lang="en-US" sz="1400" dirty="0" smtClean="0">
                        <a:solidFill>
                          <a:schemeClr val="tx1"/>
                        </a:solidFill>
                        <a:latin typeface="Nunito Sans Light" panose="00000400000000000000" pitchFamily="2" charset="0"/>
                      </a:endParaRPr>
                    </a:p>
                    <a:p>
                      <a:pPr marL="285750" indent="-285750" algn="l">
                        <a:buClr>
                          <a:schemeClr val="accent4"/>
                        </a:buClr>
                        <a:buSzPct val="150000"/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Quis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 </a:t>
                      </a: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nostrud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 exercitation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2788191"/>
                  </a:ext>
                </a:extLst>
              </a:tr>
              <a:tr h="10359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Nunito ExtraBold" panose="00000900000000000000" pitchFamily="2" charset="-52"/>
                        </a:rPr>
                        <a:t>5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  <a:latin typeface="Nunito ExtraBold" panose="00000900000000000000" pitchFamily="2" charset="-52"/>
                        </a:rPr>
                        <a:t> years</a:t>
                      </a:r>
                      <a:endParaRPr lang="en-US" sz="1400" dirty="0" smtClean="0">
                        <a:solidFill>
                          <a:schemeClr val="tx2"/>
                        </a:solidFill>
                        <a:latin typeface="Nunito ExtraBold" panose="00000900000000000000" pitchFamily="2" charset="-5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Clr>
                          <a:schemeClr val="accent3"/>
                        </a:buClr>
                        <a:buSzPct val="150000"/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Ut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 </a:t>
                      </a: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enim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 ad minim </a:t>
                      </a: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veniam</a:t>
                      </a:r>
                      <a:endParaRPr lang="en-US" sz="1400" dirty="0" smtClean="0">
                        <a:solidFill>
                          <a:schemeClr val="tx1"/>
                        </a:solidFill>
                        <a:latin typeface="Nunito Sans Light" panose="00000400000000000000" pitchFamily="2" charset="0"/>
                      </a:endParaRPr>
                    </a:p>
                    <a:p>
                      <a:pPr marL="285750" indent="-285750" algn="l">
                        <a:buClr>
                          <a:schemeClr val="accent3"/>
                        </a:buClr>
                        <a:buSzPct val="150000"/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Quis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 </a:t>
                      </a: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nostrud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 exercitation</a:t>
                      </a:r>
                      <a:endParaRPr lang="en-US" sz="1400" dirty="0">
                        <a:solidFill>
                          <a:schemeClr val="tx1"/>
                        </a:solidFill>
                        <a:latin typeface="Nunito Sans Light" panose="00000400000000000000" pitchFamily="2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Clr>
                          <a:schemeClr val="accent1"/>
                        </a:buClr>
                        <a:buSzPct val="150000"/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Lorem ipsum dolor sit </a:t>
                      </a: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amet</a:t>
                      </a:r>
                      <a:endParaRPr lang="en-US" sz="1400" dirty="0" smtClean="0">
                        <a:solidFill>
                          <a:schemeClr val="tx1"/>
                        </a:solidFill>
                        <a:latin typeface="Nunito Sans Light" panose="00000400000000000000" pitchFamily="2" charset="0"/>
                      </a:endParaRPr>
                    </a:p>
                    <a:p>
                      <a:pPr marL="285750" indent="-285750" algn="l">
                        <a:buClr>
                          <a:schemeClr val="accent1"/>
                        </a:buClr>
                        <a:buSzPct val="150000"/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Consectetur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 </a:t>
                      </a: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adipiscing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 </a:t>
                      </a: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elit</a:t>
                      </a:r>
                      <a:endParaRPr lang="en-US" sz="1400" dirty="0" smtClean="0">
                        <a:solidFill>
                          <a:schemeClr val="tx1"/>
                        </a:solidFill>
                        <a:latin typeface="Nunito Sans Light" panose="00000400000000000000" pitchFamily="2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5630935"/>
                  </a:ext>
                </a:extLst>
              </a:tr>
              <a:tr h="9048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Nunito ExtraBold" panose="00000900000000000000" pitchFamily="2" charset="-52"/>
                        </a:rPr>
                        <a:t>6</a:t>
                      </a:r>
                      <a:r>
                        <a:rPr lang="en-US" sz="1400" baseline="0" dirty="0" smtClean="0">
                          <a:solidFill>
                            <a:schemeClr val="tx2"/>
                          </a:solidFill>
                          <a:latin typeface="Nunito ExtraBold" panose="00000900000000000000" pitchFamily="2" charset="-52"/>
                        </a:rPr>
                        <a:t> years</a:t>
                      </a:r>
                      <a:endParaRPr lang="en-US" sz="1400" dirty="0" smtClean="0">
                        <a:solidFill>
                          <a:schemeClr val="tx2"/>
                        </a:solidFill>
                        <a:latin typeface="Nunito ExtraBold" panose="00000900000000000000" pitchFamily="2" charset="-5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Clr>
                          <a:schemeClr val="accent2"/>
                        </a:buClr>
                        <a:buSzPct val="150000"/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Lorem ipsum dolor sit </a:t>
                      </a: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amet</a:t>
                      </a:r>
                      <a:endParaRPr lang="en-US" sz="1400" dirty="0" smtClean="0">
                        <a:solidFill>
                          <a:schemeClr val="tx1"/>
                        </a:solidFill>
                        <a:latin typeface="Nunito Sans Light" panose="00000400000000000000" pitchFamily="2" charset="0"/>
                      </a:endParaRPr>
                    </a:p>
                    <a:p>
                      <a:pPr marL="285750" indent="-285750" algn="l">
                        <a:buClr>
                          <a:schemeClr val="accent2"/>
                        </a:buClr>
                        <a:buSzPct val="150000"/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Consectetur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 </a:t>
                      </a: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adipiscing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 </a:t>
                      </a: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elit</a:t>
                      </a:r>
                      <a:endParaRPr lang="en-US" sz="1400" dirty="0" smtClean="0">
                        <a:solidFill>
                          <a:schemeClr val="tx1"/>
                        </a:solidFill>
                        <a:latin typeface="Nunito Sans Light" panose="00000400000000000000" pitchFamily="2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Clr>
                          <a:schemeClr val="accent3"/>
                        </a:buClr>
                        <a:buSzPct val="150000"/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Ut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 </a:t>
                      </a: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enim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 ad minim </a:t>
                      </a: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veniam</a:t>
                      </a:r>
                      <a:endParaRPr lang="en-US" sz="1400" dirty="0" smtClean="0">
                        <a:solidFill>
                          <a:schemeClr val="tx1"/>
                        </a:solidFill>
                        <a:latin typeface="Nunito Sans Light" panose="00000400000000000000" pitchFamily="2" charset="0"/>
                      </a:endParaRPr>
                    </a:p>
                    <a:p>
                      <a:pPr marL="285750" indent="-285750" algn="l">
                        <a:buClr>
                          <a:schemeClr val="accent3"/>
                        </a:buClr>
                        <a:buSzPct val="150000"/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Quis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 </a:t>
                      </a:r>
                      <a:r>
                        <a:rPr lang="en-US" sz="1400" dirty="0" err="1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nostrud</a:t>
                      </a:r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unito Sans Light" panose="00000400000000000000" pitchFamily="2" charset="0"/>
                        </a:rPr>
                        <a:t> exercitation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44074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35717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Curriculum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smtClean="0"/>
              <a:t>Subtitle Here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smtClean="0"/>
              <a:t>Subtitle Here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n-US" smtClean="0"/>
              <a:t>01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n-US" smtClean="0"/>
              <a:t>02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en-US" smtClean="0"/>
              <a:t>Subtitle Here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en-US" smtClean="0"/>
              <a:t>03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elit, sed do eiusmod tempor incididunt ut labore et dolore magna aliqua.</a:t>
            </a: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15" name="Picture Placeholder 14"/>
          <p:cNvSpPr>
            <a:spLocks noGrp="1"/>
          </p:cNvSpPr>
          <p:nvPr>
            <p:ph type="pic" sz="quarter" idx="42"/>
          </p:nvPr>
        </p:nvSpPr>
        <p:spPr/>
      </p:sp>
    </p:spTree>
    <p:extLst>
      <p:ext uri="{BB962C8B-B14F-4D97-AF65-F5344CB8AC3E}">
        <p14:creationId xmlns:p14="http://schemas.microsoft.com/office/powerpoint/2010/main" val="25709685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Our Numbers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 smtClean="0"/>
              <a:t>125,564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smtClean="0"/>
              <a:t>856+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n-US" smtClean="0"/>
              <a:t>+65%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0" name="Picture Placeholder 9"/>
          <p:cNvSpPr>
            <a:spLocks noGrp="1"/>
          </p:cNvSpPr>
          <p:nvPr>
            <p:ph type="pic" sz="quarter" idx="38"/>
          </p:nvPr>
        </p:nvSpPr>
        <p:spPr/>
      </p:sp>
      <p:sp>
        <p:nvSpPr>
          <p:cNvPr id="11" name="Picture Placeholder 10"/>
          <p:cNvSpPr>
            <a:spLocks noGrp="1"/>
          </p:cNvSpPr>
          <p:nvPr>
            <p:ph type="pic" sz="quarter" idx="39"/>
          </p:nvPr>
        </p:nvSpPr>
        <p:spPr/>
      </p:sp>
    </p:spTree>
    <p:extLst>
      <p:ext uri="{BB962C8B-B14F-4D97-AF65-F5344CB8AC3E}">
        <p14:creationId xmlns:p14="http://schemas.microsoft.com/office/powerpoint/2010/main" val="11725617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ounded Rectangle 28"/>
          <p:cNvSpPr/>
          <p:nvPr/>
        </p:nvSpPr>
        <p:spPr>
          <a:xfrm>
            <a:off x="2244684" y="1712648"/>
            <a:ext cx="4654863" cy="1454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Block Arc 29"/>
          <p:cNvSpPr/>
          <p:nvPr/>
        </p:nvSpPr>
        <p:spPr>
          <a:xfrm rot="5400000">
            <a:off x="2445554" y="1833402"/>
            <a:ext cx="1212924" cy="1212924"/>
          </a:xfrm>
          <a:prstGeom prst="blockArc">
            <a:avLst>
              <a:gd name="adj1" fmla="val 10800000"/>
              <a:gd name="adj2" fmla="val 19097102"/>
              <a:gd name="adj3" fmla="val 9027"/>
            </a:avLst>
          </a:prstGeom>
          <a:gradFill>
            <a:gsLst>
              <a:gs pos="0">
                <a:schemeClr val="accent3">
                  <a:alpha val="56000"/>
                </a:schemeClr>
              </a:gs>
              <a:gs pos="100000">
                <a:schemeClr val="accent1">
                  <a:alpha val="56000"/>
                </a:schemeClr>
              </a:gs>
            </a:gsLst>
            <a:lin ang="8100000" scaled="1"/>
          </a:gradFill>
          <a:ln>
            <a:noFill/>
          </a:ln>
          <a:effectLst>
            <a:outerShdw blurRad="127000" dist="50800" dir="9420000" sx="97000" sy="97000" algn="ctr" rotWithShape="0">
              <a:srgbClr val="000000">
                <a:alpha val="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2617131" y="2010651"/>
            <a:ext cx="867011" cy="858426"/>
          </a:xfrm>
          <a:prstGeom prst="ellipse">
            <a:avLst/>
          </a:prstGeom>
          <a:gradFill>
            <a:gsLst>
              <a:gs pos="0">
                <a:schemeClr val="accent3">
                  <a:alpha val="56000"/>
                </a:schemeClr>
              </a:gs>
              <a:gs pos="100000">
                <a:schemeClr val="accent1">
                  <a:alpha val="56000"/>
                </a:schemeClr>
              </a:gs>
            </a:gsLst>
            <a:lin ang="8100000" scaled="1"/>
          </a:gra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2" name="Rounded Rectangle 31"/>
          <p:cNvSpPr/>
          <p:nvPr/>
        </p:nvSpPr>
        <p:spPr>
          <a:xfrm>
            <a:off x="6589866" y="3162074"/>
            <a:ext cx="4654863" cy="1454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Block Arc 32"/>
          <p:cNvSpPr/>
          <p:nvPr/>
        </p:nvSpPr>
        <p:spPr>
          <a:xfrm rot="15160611">
            <a:off x="9794074" y="3282828"/>
            <a:ext cx="1212924" cy="1212924"/>
          </a:xfrm>
          <a:prstGeom prst="blockArc">
            <a:avLst>
              <a:gd name="adj1" fmla="val 929384"/>
              <a:gd name="adj2" fmla="val 16679879"/>
              <a:gd name="adj3" fmla="val 8613"/>
            </a:avLst>
          </a:prstGeom>
          <a:gradFill>
            <a:gsLst>
              <a:gs pos="0">
                <a:schemeClr val="accent3">
                  <a:alpha val="56000"/>
                </a:schemeClr>
              </a:gs>
              <a:gs pos="100000">
                <a:schemeClr val="accent1">
                  <a:alpha val="56000"/>
                </a:schemeClr>
              </a:gs>
            </a:gsLst>
            <a:lin ang="8100000" scaled="1"/>
          </a:gradFill>
          <a:ln>
            <a:noFill/>
          </a:ln>
          <a:effectLst>
            <a:outerShdw blurRad="127000" dist="50800" dir="9420000" sx="97000" sy="97000" algn="ctr" rotWithShape="0">
              <a:srgbClr val="000000">
                <a:alpha val="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9965651" y="3460077"/>
            <a:ext cx="867011" cy="858426"/>
          </a:xfrm>
          <a:prstGeom prst="ellipse">
            <a:avLst/>
          </a:prstGeom>
          <a:gradFill>
            <a:gsLst>
              <a:gs pos="0">
                <a:schemeClr val="accent3">
                  <a:alpha val="56000"/>
                </a:schemeClr>
              </a:gs>
              <a:gs pos="100000">
                <a:schemeClr val="accent1">
                  <a:alpha val="56000"/>
                </a:schemeClr>
              </a:gs>
            </a:gsLst>
            <a:lin ang="8100000" scaled="1"/>
          </a:gra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5" name="Rounded Rectangle 34"/>
          <p:cNvSpPr/>
          <p:nvPr/>
        </p:nvSpPr>
        <p:spPr>
          <a:xfrm>
            <a:off x="918535" y="4627155"/>
            <a:ext cx="4654863" cy="1454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Block Arc 35"/>
          <p:cNvSpPr/>
          <p:nvPr/>
        </p:nvSpPr>
        <p:spPr>
          <a:xfrm rot="20738872">
            <a:off x="1119405" y="4747909"/>
            <a:ext cx="1212924" cy="1212924"/>
          </a:xfrm>
          <a:prstGeom prst="blockArc">
            <a:avLst>
              <a:gd name="adj1" fmla="val 16873931"/>
              <a:gd name="adj2" fmla="val 16839921"/>
              <a:gd name="adj3" fmla="val 8295"/>
            </a:avLst>
          </a:prstGeom>
          <a:gradFill>
            <a:gsLst>
              <a:gs pos="0">
                <a:schemeClr val="accent3">
                  <a:alpha val="56000"/>
                </a:schemeClr>
              </a:gs>
              <a:gs pos="100000">
                <a:schemeClr val="accent1">
                  <a:alpha val="56000"/>
                </a:schemeClr>
              </a:gs>
            </a:gsLst>
            <a:lin ang="8100000" scaled="1"/>
          </a:gradFill>
          <a:ln>
            <a:noFill/>
          </a:ln>
          <a:effectLst>
            <a:outerShdw blurRad="127000" dist="50800" dir="9420000" sx="97000" sy="97000" algn="ctr" rotWithShape="0">
              <a:srgbClr val="000000">
                <a:alpha val="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Oval 36"/>
          <p:cNvSpPr/>
          <p:nvPr/>
        </p:nvSpPr>
        <p:spPr>
          <a:xfrm>
            <a:off x="1290982" y="4925158"/>
            <a:ext cx="867011" cy="858426"/>
          </a:xfrm>
          <a:prstGeom prst="ellipse">
            <a:avLst/>
          </a:prstGeom>
          <a:gradFill>
            <a:gsLst>
              <a:gs pos="0">
                <a:schemeClr val="accent3">
                  <a:alpha val="56000"/>
                </a:schemeClr>
              </a:gs>
              <a:gs pos="100000">
                <a:schemeClr val="accent1">
                  <a:alpha val="56000"/>
                </a:schemeClr>
              </a:gs>
            </a:gsLst>
            <a:lin ang="8100000" scaled="1"/>
          </a:gra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Our Process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smtClean="0"/>
              <a:t>Step 1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smtClean="0"/>
              <a:t>Step 3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smtClean="0"/>
              <a:t>Step 2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1" name="Picture Placeholder 10"/>
          <p:cNvSpPr>
            <a:spLocks noGrp="1"/>
          </p:cNvSpPr>
          <p:nvPr>
            <p:ph type="pic" sz="quarter" idx="33"/>
          </p:nvPr>
        </p:nvSpPr>
        <p:spPr/>
      </p:sp>
      <p:sp>
        <p:nvSpPr>
          <p:cNvPr id="13" name="Picture Placeholder 12"/>
          <p:cNvSpPr>
            <a:spLocks noGrp="1"/>
          </p:cNvSpPr>
          <p:nvPr>
            <p:ph type="pic" sz="quarter" idx="32"/>
          </p:nvPr>
        </p:nvSpPr>
        <p:spPr/>
      </p:sp>
    </p:spTree>
    <p:extLst>
      <p:ext uri="{BB962C8B-B14F-4D97-AF65-F5344CB8AC3E}">
        <p14:creationId xmlns:p14="http://schemas.microsoft.com/office/powerpoint/2010/main" val="38647042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e 12"/>
          <p:cNvSpPr/>
          <p:nvPr/>
        </p:nvSpPr>
        <p:spPr>
          <a:xfrm rot="16200000">
            <a:off x="4372945" y="2249771"/>
            <a:ext cx="3446106" cy="3446106"/>
          </a:xfrm>
          <a:prstGeom prst="pie">
            <a:avLst>
              <a:gd name="adj1" fmla="val 10800000"/>
              <a:gd name="adj2" fmla="val 16200000"/>
            </a:avLst>
          </a:prstGeom>
          <a:gradFill>
            <a:gsLst>
              <a:gs pos="0">
                <a:schemeClr val="accent4"/>
              </a:gs>
              <a:gs pos="100000">
                <a:schemeClr val="accent2">
                  <a:alpha val="16000"/>
                </a:scheme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Pie 13"/>
          <p:cNvSpPr/>
          <p:nvPr/>
        </p:nvSpPr>
        <p:spPr>
          <a:xfrm rot="10800000">
            <a:off x="4372947" y="2249771"/>
            <a:ext cx="3446106" cy="3446106"/>
          </a:xfrm>
          <a:prstGeom prst="pie">
            <a:avLst>
              <a:gd name="adj1" fmla="val 10800000"/>
              <a:gd name="adj2" fmla="val 16200000"/>
            </a:avLst>
          </a:prstGeom>
          <a:gradFill>
            <a:gsLst>
              <a:gs pos="0">
                <a:schemeClr val="accent4"/>
              </a:gs>
              <a:gs pos="100000">
                <a:schemeClr val="accent2">
                  <a:alpha val="34000"/>
                </a:schemeClr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Pie 14"/>
          <p:cNvSpPr/>
          <p:nvPr/>
        </p:nvSpPr>
        <p:spPr>
          <a:xfrm rot="5400000">
            <a:off x="4372947" y="2249771"/>
            <a:ext cx="3446106" cy="3446106"/>
          </a:xfrm>
          <a:prstGeom prst="pie">
            <a:avLst>
              <a:gd name="adj1" fmla="val 10800000"/>
              <a:gd name="adj2" fmla="val 16200000"/>
            </a:avLst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Pie 15"/>
          <p:cNvSpPr/>
          <p:nvPr/>
        </p:nvSpPr>
        <p:spPr>
          <a:xfrm>
            <a:off x="4372947" y="2249771"/>
            <a:ext cx="3446106" cy="3446106"/>
          </a:xfrm>
          <a:prstGeom prst="pie">
            <a:avLst>
              <a:gd name="adj1" fmla="val 10800000"/>
              <a:gd name="adj2" fmla="val 16200000"/>
            </a:avLst>
          </a:prstGeom>
          <a:gradFill>
            <a:gsLst>
              <a:gs pos="0">
                <a:schemeClr val="accent1">
                  <a:alpha val="58000"/>
                </a:schemeClr>
              </a:gs>
              <a:gs pos="100000">
                <a:schemeClr val="accent3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4830147" y="2719506"/>
            <a:ext cx="2531706" cy="250663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254000" dir="3060000" sx="94000" sy="94000" algn="ctr" rotWithShape="0">
              <a:srgbClr val="000000">
                <a:alpha val="4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8" name="Oval 17"/>
          <p:cNvSpPr/>
          <p:nvPr/>
        </p:nvSpPr>
        <p:spPr>
          <a:xfrm>
            <a:off x="5147215" y="3033434"/>
            <a:ext cx="1897570" cy="1878780"/>
          </a:xfrm>
          <a:prstGeom prst="ellipse">
            <a:avLst/>
          </a:prstGeom>
          <a:gradFill>
            <a:gsLst>
              <a:gs pos="0">
                <a:schemeClr val="accent1">
                  <a:alpha val="54000"/>
                </a:schemeClr>
              </a:gs>
              <a:gs pos="100000">
                <a:schemeClr val="accent3">
                  <a:alpha val="52000"/>
                </a:schemeClr>
              </a:gs>
            </a:gsLst>
            <a:lin ang="8100000" scaled="1"/>
          </a:gradFill>
          <a:ln>
            <a:noFill/>
          </a:ln>
          <a:effectLst>
            <a:outerShdw blurRad="330200" dir="4980000" sx="94000" sy="94000" algn="ctr" rotWithShape="0">
              <a:srgbClr val="000000">
                <a:alpha val="2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449" y="693969"/>
            <a:ext cx="10967102" cy="667875"/>
          </a:xfrm>
        </p:spPr>
        <p:txBody>
          <a:bodyPr/>
          <a:lstStyle/>
          <a:p>
            <a:r>
              <a:rPr lang="en-US" dirty="0" smtClean="0"/>
              <a:t>Best Preschool Education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7"/>
          </p:nvPr>
        </p:nvSpPr>
        <p:spPr>
          <a:xfrm>
            <a:off x="5195218" y="4188045"/>
            <a:ext cx="1801560" cy="375487"/>
          </a:xfrm>
        </p:spPr>
        <p:txBody>
          <a:bodyPr/>
          <a:lstStyle/>
          <a:p>
            <a:r>
              <a:rPr lang="en-US" dirty="0"/>
              <a:t>Subtitle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8"/>
          </p:nvPr>
        </p:nvSpPr>
        <p:spPr>
          <a:xfrm>
            <a:off x="2072253" y="2583541"/>
            <a:ext cx="2194500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9"/>
          </p:nvPr>
        </p:nvSpPr>
        <p:spPr>
          <a:xfrm>
            <a:off x="2072253" y="4829968"/>
            <a:ext cx="2194500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0"/>
          </p:nvPr>
        </p:nvSpPr>
        <p:spPr>
          <a:xfrm>
            <a:off x="2072252" y="4496197"/>
            <a:ext cx="2194500" cy="375487"/>
          </a:xfrm>
        </p:spPr>
        <p:txBody>
          <a:bodyPr/>
          <a:lstStyle/>
          <a:p>
            <a:r>
              <a:rPr lang="en-US" dirty="0"/>
              <a:t>Subtitle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1"/>
          </p:nvPr>
        </p:nvSpPr>
        <p:spPr>
          <a:xfrm>
            <a:off x="7925245" y="2583541"/>
            <a:ext cx="2194500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2"/>
          </p:nvPr>
        </p:nvSpPr>
        <p:spPr>
          <a:xfrm>
            <a:off x="7925244" y="2249770"/>
            <a:ext cx="2194500" cy="375487"/>
          </a:xfrm>
        </p:spPr>
        <p:txBody>
          <a:bodyPr/>
          <a:lstStyle/>
          <a:p>
            <a:r>
              <a:rPr lang="en-US" dirty="0"/>
              <a:t>Subtitle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3"/>
          </p:nvPr>
        </p:nvSpPr>
        <p:spPr>
          <a:xfrm>
            <a:off x="7925245" y="4829968"/>
            <a:ext cx="2194500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4"/>
          </p:nvPr>
        </p:nvSpPr>
        <p:spPr>
          <a:xfrm>
            <a:off x="7925244" y="4496197"/>
            <a:ext cx="2194500" cy="375487"/>
          </a:xfrm>
        </p:spPr>
        <p:txBody>
          <a:bodyPr/>
          <a:lstStyle/>
          <a:p>
            <a:r>
              <a:rPr lang="en-US" dirty="0"/>
              <a:t>Subtitle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20"/>
          </p:nvPr>
        </p:nvSpPr>
        <p:spPr/>
      </p:sp>
    </p:spTree>
    <p:extLst>
      <p:ext uri="{BB962C8B-B14F-4D97-AF65-F5344CB8AC3E}">
        <p14:creationId xmlns:p14="http://schemas.microsoft.com/office/powerpoint/2010/main" val="4624056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alpha val="2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Quote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smtClean="0"/>
              <a:t>“Lorem ipsum dolor sit amet, consectetur adipiscing elit, sed do eiusmod tempor.”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smtClean="0"/>
              <a:t>– Toddlera Head</a:t>
            </a:r>
            <a:endParaRPr lang="en-US" dirty="0"/>
          </a:p>
        </p:txBody>
      </p:sp>
      <p:sp>
        <p:nvSpPr>
          <p:cNvPr id="14" name="Freeform 5"/>
          <p:cNvSpPr>
            <a:spLocks/>
          </p:cNvSpPr>
          <p:nvPr/>
        </p:nvSpPr>
        <p:spPr bwMode="auto">
          <a:xfrm>
            <a:off x="6597650" y="2851150"/>
            <a:ext cx="0" cy="6350"/>
          </a:xfrm>
          <a:custGeom>
            <a:avLst/>
            <a:gdLst>
              <a:gd name="T0" fmla="*/ 2 h 2"/>
              <a:gd name="T1" fmla="*/ 0 h 2"/>
            </a:gdLst>
            <a:ahLst/>
            <a:cxnLst>
              <a:cxn ang="0">
                <a:pos x="0" y="T0"/>
              </a:cxn>
              <a:cxn ang="0">
                <a:pos x="0" y="T1"/>
              </a:cxn>
            </a:cxnLst>
            <a:rect l="0" t="0" r="r" b="b"/>
            <a:pathLst>
              <a:path h="2">
                <a:moveTo>
                  <a:pt x="0" y="2"/>
                </a:moveTo>
                <a:cubicBezTo>
                  <a:pt x="0" y="1"/>
                  <a:pt x="0" y="1"/>
                  <a:pt x="0" y="0"/>
                </a:cubicBezTo>
              </a:path>
            </a:pathLst>
          </a:custGeom>
          <a:gradFill>
            <a:gsLst>
              <a:gs pos="0">
                <a:schemeClr val="accent2">
                  <a:alpha val="54000"/>
                </a:schemeClr>
              </a:gs>
              <a:gs pos="100000">
                <a:schemeClr val="accent3">
                  <a:alpha val="29000"/>
                </a:schemeClr>
              </a:gs>
            </a:gsLst>
            <a:lin ang="54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582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mtClean="0"/>
              <a:t>Subtitle Here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Table of Contents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lvl="0"/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mtClean="0"/>
              <a:t>Subtitle Here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smtClean="0"/>
              <a:t>Subtitle Here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mtClean="0"/>
              <a:t>Subtitle Here</a:t>
            </a:r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/>
      </p:sp>
    </p:spTree>
    <p:extLst>
      <p:ext uri="{BB962C8B-B14F-4D97-AF65-F5344CB8AC3E}">
        <p14:creationId xmlns:p14="http://schemas.microsoft.com/office/powerpoint/2010/main" val="34163194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0" y="17912"/>
            <a:ext cx="12192000" cy="2553903"/>
          </a:xfrm>
        </p:spPr>
      </p:sp>
      <p:sp>
        <p:nvSpPr>
          <p:cNvPr id="58" name="Прямоугольник 19"/>
          <p:cNvSpPr/>
          <p:nvPr/>
        </p:nvSpPr>
        <p:spPr>
          <a:xfrm>
            <a:off x="0" y="1178"/>
            <a:ext cx="12192000" cy="2562056"/>
          </a:xfrm>
          <a:prstGeom prst="rect">
            <a:avLst/>
          </a:prstGeom>
          <a:solidFill>
            <a:schemeClr val="bg2">
              <a:alpha val="58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Oval 22"/>
          <p:cNvSpPr/>
          <p:nvPr/>
        </p:nvSpPr>
        <p:spPr>
          <a:xfrm>
            <a:off x="2871099" y="5068955"/>
            <a:ext cx="1051560" cy="105479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4" name="Oval 23"/>
          <p:cNvSpPr/>
          <p:nvPr/>
        </p:nvSpPr>
        <p:spPr>
          <a:xfrm>
            <a:off x="5568725" y="5068955"/>
            <a:ext cx="1051560" cy="105479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7" name="Oval 36"/>
          <p:cNvSpPr/>
          <p:nvPr/>
        </p:nvSpPr>
        <p:spPr>
          <a:xfrm>
            <a:off x="8260020" y="5075334"/>
            <a:ext cx="1052454" cy="105156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7" name="Title 26"/>
          <p:cNvSpPr>
            <a:spLocks noGrp="1"/>
          </p:cNvSpPr>
          <p:nvPr>
            <p:ph type="title"/>
          </p:nvPr>
        </p:nvSpPr>
        <p:spPr>
          <a:xfrm>
            <a:off x="638740" y="689098"/>
            <a:ext cx="2253750" cy="1175706"/>
          </a:xfrm>
        </p:spPr>
        <p:txBody>
          <a:bodyPr/>
          <a:lstStyle/>
          <a:p>
            <a:r>
              <a:rPr lang="en-US" dirty="0" smtClean="0"/>
              <a:t>Pricing Plans</a:t>
            </a:r>
            <a:endParaRPr lang="en-US" dirty="0"/>
          </a:p>
        </p:txBody>
      </p:sp>
      <p:sp>
        <p:nvSpPr>
          <p:cNvPr id="20" name="Oval 19"/>
          <p:cNvSpPr/>
          <p:nvPr/>
        </p:nvSpPr>
        <p:spPr>
          <a:xfrm>
            <a:off x="2710400" y="1821703"/>
            <a:ext cx="1361190" cy="13477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1" name="Oval 20"/>
          <p:cNvSpPr/>
          <p:nvPr/>
        </p:nvSpPr>
        <p:spPr>
          <a:xfrm>
            <a:off x="5408026" y="1821703"/>
            <a:ext cx="1361190" cy="13477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2" name="Oval 21"/>
          <p:cNvSpPr/>
          <p:nvPr/>
        </p:nvSpPr>
        <p:spPr>
          <a:xfrm>
            <a:off x="8105652" y="1821703"/>
            <a:ext cx="1361190" cy="13477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28"/>
          </p:nvPr>
        </p:nvSpPr>
        <p:spPr>
          <a:xfrm>
            <a:off x="2913285" y="3322818"/>
            <a:ext cx="955420" cy="865878"/>
          </a:xfrm>
        </p:spPr>
        <p:txBody>
          <a:bodyPr/>
          <a:lstStyle/>
          <a:p>
            <a:pPr>
              <a:lnSpc>
                <a:spcPct val="80000"/>
              </a:lnSpc>
              <a:buClr>
                <a:schemeClr val="accent4"/>
              </a:buClr>
              <a:buSzPct val="150000"/>
            </a:pPr>
            <a:r>
              <a:rPr lang="en-US" dirty="0"/>
              <a:t>Service</a:t>
            </a:r>
          </a:p>
          <a:p>
            <a:pPr>
              <a:lnSpc>
                <a:spcPct val="80000"/>
              </a:lnSpc>
              <a:buClr>
                <a:schemeClr val="accent4"/>
              </a:buClr>
              <a:buSzPct val="150000"/>
              <a:defRPr/>
            </a:pPr>
            <a:r>
              <a:rPr lang="en-US" dirty="0"/>
              <a:t>Service</a:t>
            </a:r>
          </a:p>
          <a:p>
            <a:pPr>
              <a:lnSpc>
                <a:spcPct val="80000"/>
              </a:lnSpc>
              <a:buClr>
                <a:schemeClr val="accent4"/>
              </a:buClr>
              <a:buSzPct val="150000"/>
              <a:defRPr/>
            </a:pPr>
            <a:r>
              <a:rPr lang="en-US" dirty="0" smtClean="0"/>
              <a:t>Service</a:t>
            </a:r>
            <a:endParaRPr lang="en-US" dirty="0"/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smtClean="0"/>
              <a:t>Basic</a:t>
            </a:r>
            <a:endParaRPr lang="en-US" dirty="0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smtClean="0"/>
              <a:t>Advanced</a:t>
            </a:r>
            <a:endParaRPr lang="en-US" dirty="0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smtClean="0"/>
              <a:t>Pro</a:t>
            </a:r>
            <a:endParaRPr lang="en-US" dirty="0"/>
          </a:p>
        </p:txBody>
      </p:sp>
      <p:sp>
        <p:nvSpPr>
          <p:cNvPr id="54" name="Text Placeholder 53"/>
          <p:cNvSpPr>
            <a:spLocks noGrp="1"/>
          </p:cNvSpPr>
          <p:nvPr>
            <p:ph type="body" sz="quarter" idx="31"/>
          </p:nvPr>
        </p:nvSpPr>
        <p:spPr>
          <a:xfrm>
            <a:off x="5612672" y="3321516"/>
            <a:ext cx="926349" cy="1166473"/>
          </a:xfrm>
        </p:spPr>
        <p:txBody>
          <a:bodyPr/>
          <a:lstStyle/>
          <a:p>
            <a:pPr>
              <a:lnSpc>
                <a:spcPct val="80000"/>
              </a:lnSpc>
              <a:buClr>
                <a:schemeClr val="accent2"/>
              </a:buClr>
              <a:buSzPct val="150000"/>
            </a:pPr>
            <a:r>
              <a:rPr lang="en-US" dirty="0"/>
              <a:t>Service</a:t>
            </a:r>
          </a:p>
          <a:p>
            <a:pPr>
              <a:lnSpc>
                <a:spcPct val="80000"/>
              </a:lnSpc>
              <a:buClr>
                <a:schemeClr val="accent2"/>
              </a:buClr>
              <a:buSzPct val="150000"/>
              <a:defRPr/>
            </a:pPr>
            <a:r>
              <a:rPr lang="en-US" dirty="0"/>
              <a:t>Service</a:t>
            </a:r>
          </a:p>
          <a:p>
            <a:pPr>
              <a:lnSpc>
                <a:spcPct val="80000"/>
              </a:lnSpc>
              <a:buClr>
                <a:schemeClr val="accent2"/>
              </a:buClr>
              <a:buSzPct val="150000"/>
              <a:defRPr/>
            </a:pPr>
            <a:r>
              <a:rPr lang="en-US" dirty="0" smtClean="0"/>
              <a:t>Service</a:t>
            </a:r>
          </a:p>
          <a:p>
            <a:pPr>
              <a:lnSpc>
                <a:spcPct val="80000"/>
              </a:lnSpc>
              <a:buClr>
                <a:schemeClr val="accent2"/>
              </a:buClr>
              <a:buSzPct val="150000"/>
              <a:defRPr/>
            </a:pPr>
            <a:r>
              <a:rPr lang="en-US" dirty="0" smtClean="0"/>
              <a:t>Service</a:t>
            </a:r>
            <a:endParaRPr lang="en-US" dirty="0"/>
          </a:p>
        </p:txBody>
      </p:sp>
      <p:sp>
        <p:nvSpPr>
          <p:cNvPr id="55" name="Text Placeholder 54"/>
          <p:cNvSpPr>
            <a:spLocks noGrp="1"/>
          </p:cNvSpPr>
          <p:nvPr>
            <p:ph type="body" sz="quarter" idx="33"/>
          </p:nvPr>
        </p:nvSpPr>
        <p:spPr>
          <a:xfrm>
            <a:off x="2672078" y="5342020"/>
            <a:ext cx="1386738" cy="517065"/>
          </a:xfrm>
        </p:spPr>
        <p:txBody>
          <a:bodyPr/>
          <a:lstStyle/>
          <a:p>
            <a:r>
              <a:rPr lang="en-US" dirty="0"/>
              <a:t>$</a:t>
            </a:r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56" name="Text Placeholder 55"/>
          <p:cNvSpPr>
            <a:spLocks noGrp="1"/>
          </p:cNvSpPr>
          <p:nvPr>
            <p:ph type="body" sz="quarter" idx="34"/>
          </p:nvPr>
        </p:nvSpPr>
        <p:spPr>
          <a:xfrm>
            <a:off x="5382478" y="5342020"/>
            <a:ext cx="1386738" cy="517065"/>
          </a:xfrm>
        </p:spPr>
        <p:txBody>
          <a:bodyPr/>
          <a:lstStyle/>
          <a:p>
            <a:r>
              <a:rPr lang="en-US" dirty="0" smtClean="0"/>
              <a:t>$15</a:t>
            </a:r>
            <a:endParaRPr lang="en-US" dirty="0"/>
          </a:p>
        </p:txBody>
      </p:sp>
      <p:sp>
        <p:nvSpPr>
          <p:cNvPr id="57" name="Text Placeholder 56"/>
          <p:cNvSpPr>
            <a:spLocks noGrp="1"/>
          </p:cNvSpPr>
          <p:nvPr>
            <p:ph type="body" sz="quarter" idx="35"/>
          </p:nvPr>
        </p:nvSpPr>
        <p:spPr>
          <a:xfrm>
            <a:off x="8080104" y="5342020"/>
            <a:ext cx="1386738" cy="517065"/>
          </a:xfrm>
        </p:spPr>
        <p:txBody>
          <a:bodyPr/>
          <a:lstStyle/>
          <a:p>
            <a:r>
              <a:rPr lang="en-US" dirty="0" smtClean="0"/>
              <a:t>$30</a:t>
            </a:r>
            <a:endParaRPr lang="en-US" dirty="0"/>
          </a:p>
        </p:txBody>
      </p:sp>
      <p:sp>
        <p:nvSpPr>
          <p:cNvPr id="25" name="Text Placeholder 4"/>
          <p:cNvSpPr txBox="1">
            <a:spLocks/>
          </p:cNvSpPr>
          <p:nvPr/>
        </p:nvSpPr>
        <p:spPr>
          <a:xfrm>
            <a:off x="8260020" y="3320965"/>
            <a:ext cx="1052455" cy="1338373"/>
          </a:xfrm>
          <a:prstGeom prst="rect">
            <a:avLst/>
          </a:prstGeo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Nunito Sans Light" panose="000004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Nunito Sans Light" panose="00000400000000000000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Nunito Sans Light" panose="00000400000000000000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Nunito Sans Light" panose="00000400000000000000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Nunito Sans Light" panose="00000400000000000000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  <a:buClr>
                <a:schemeClr val="accent3"/>
              </a:buClr>
              <a:buSzPct val="150000"/>
            </a:pPr>
            <a:r>
              <a:rPr lang="en-US" dirty="0"/>
              <a:t>Service</a:t>
            </a:r>
          </a:p>
          <a:p>
            <a:pPr>
              <a:lnSpc>
                <a:spcPct val="80000"/>
              </a:lnSpc>
              <a:buClr>
                <a:schemeClr val="accent3"/>
              </a:buClr>
              <a:buSzPct val="150000"/>
              <a:defRPr/>
            </a:pPr>
            <a:r>
              <a:rPr lang="en-US" dirty="0"/>
              <a:t>Service</a:t>
            </a:r>
          </a:p>
          <a:p>
            <a:pPr>
              <a:lnSpc>
                <a:spcPct val="80000"/>
              </a:lnSpc>
              <a:buClr>
                <a:schemeClr val="accent3"/>
              </a:buClr>
              <a:buSzPct val="150000"/>
              <a:defRPr/>
            </a:pPr>
            <a:r>
              <a:rPr lang="en-US" dirty="0"/>
              <a:t>Service</a:t>
            </a:r>
          </a:p>
          <a:p>
            <a:pPr>
              <a:lnSpc>
                <a:spcPct val="80000"/>
              </a:lnSpc>
              <a:buClr>
                <a:schemeClr val="accent3"/>
              </a:buClr>
              <a:buSzPct val="150000"/>
              <a:defRPr/>
            </a:pPr>
            <a:r>
              <a:rPr lang="en-US" dirty="0"/>
              <a:t>Service</a:t>
            </a:r>
          </a:p>
          <a:p>
            <a:pPr>
              <a:lnSpc>
                <a:spcPct val="80000"/>
              </a:lnSpc>
              <a:buClr>
                <a:schemeClr val="accent3"/>
              </a:buClr>
              <a:buSzPct val="150000"/>
              <a:defRPr/>
            </a:pPr>
            <a:r>
              <a:rPr lang="en-US" dirty="0" smtClean="0"/>
              <a:t>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4725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39"/>
          </p:nvPr>
        </p:nvSpPr>
        <p:spPr/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0891" y="684289"/>
            <a:ext cx="7315199" cy="667875"/>
          </a:xfrm>
        </p:spPr>
        <p:txBody>
          <a:bodyPr/>
          <a:lstStyle/>
          <a:p>
            <a:r>
              <a:rPr lang="en-US" dirty="0"/>
              <a:t>Admission Process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/>
          </p:nvPr>
        </p:nvSpPr>
        <p:spPr>
          <a:xfrm>
            <a:off x="2072253" y="3115227"/>
            <a:ext cx="1734637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2072252" y="2781456"/>
            <a:ext cx="1734637" cy="375487"/>
          </a:xfrm>
        </p:spPr>
        <p:txBody>
          <a:bodyPr/>
          <a:lstStyle/>
          <a:p>
            <a:r>
              <a:rPr lang="en-US" dirty="0"/>
              <a:t>Subtitle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9"/>
          </p:nvPr>
        </p:nvSpPr>
        <p:spPr>
          <a:xfrm>
            <a:off x="4264947" y="3115227"/>
            <a:ext cx="1734637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0"/>
          </p:nvPr>
        </p:nvSpPr>
        <p:spPr>
          <a:xfrm>
            <a:off x="4264946" y="2781456"/>
            <a:ext cx="1734637" cy="375487"/>
          </a:xfrm>
        </p:spPr>
        <p:txBody>
          <a:bodyPr/>
          <a:lstStyle/>
          <a:p>
            <a:r>
              <a:rPr lang="en-US" dirty="0"/>
              <a:t>Subtitle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1"/>
          </p:nvPr>
        </p:nvSpPr>
        <p:spPr>
          <a:xfrm>
            <a:off x="2072253" y="5093477"/>
            <a:ext cx="1734637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2"/>
          </p:nvPr>
        </p:nvSpPr>
        <p:spPr>
          <a:xfrm>
            <a:off x="2072252" y="4759706"/>
            <a:ext cx="1734637" cy="375487"/>
          </a:xfrm>
        </p:spPr>
        <p:txBody>
          <a:bodyPr/>
          <a:lstStyle/>
          <a:p>
            <a:r>
              <a:rPr lang="en-US" dirty="0"/>
              <a:t>Subtitle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3"/>
          </p:nvPr>
        </p:nvSpPr>
        <p:spPr>
          <a:xfrm>
            <a:off x="4264947" y="5093477"/>
            <a:ext cx="1734637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4"/>
          </p:nvPr>
        </p:nvSpPr>
        <p:spPr>
          <a:xfrm>
            <a:off x="4264946" y="4759706"/>
            <a:ext cx="1734637" cy="375487"/>
          </a:xfrm>
        </p:spPr>
        <p:txBody>
          <a:bodyPr/>
          <a:lstStyle/>
          <a:p>
            <a:r>
              <a:rPr lang="en-US" dirty="0"/>
              <a:t>Subtitle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 smtClean="0"/>
              <a:t>01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n-US" dirty="0" smtClean="0"/>
              <a:t>02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n-US" dirty="0" smtClean="0"/>
              <a:t>03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en-US" dirty="0" smtClean="0"/>
              <a:t>04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6204857" y="2157885"/>
            <a:ext cx="3806890" cy="3806890"/>
          </a:xfrm>
          <a:prstGeom prst="ellipse">
            <a:avLst/>
          </a:prstGeom>
          <a:gradFill>
            <a:gsLst>
              <a:gs pos="0">
                <a:schemeClr val="accent3">
                  <a:alpha val="54000"/>
                </a:schemeClr>
              </a:gs>
              <a:gs pos="100000">
                <a:schemeClr val="accent2">
                  <a:alpha val="5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0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20"/>
          </p:nvPr>
        </p:nvSpPr>
        <p:spPr/>
      </p:sp>
    </p:spTree>
    <p:extLst>
      <p:ext uri="{BB962C8B-B14F-4D97-AF65-F5344CB8AC3E}">
        <p14:creationId xmlns:p14="http://schemas.microsoft.com/office/powerpoint/2010/main" val="5866033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9426" y="684289"/>
            <a:ext cx="4743738" cy="667875"/>
          </a:xfrm>
        </p:spPr>
        <p:txBody>
          <a:bodyPr/>
          <a:lstStyle/>
          <a:p>
            <a:r>
              <a:rPr lang="en-US" dirty="0" smtClean="0"/>
              <a:t>Our Statistics</a:t>
            </a:r>
            <a:endParaRPr lang="en-US" dirty="0"/>
          </a:p>
        </p:txBody>
      </p:sp>
      <p:graphicFrame>
        <p:nvGraphicFramePr>
          <p:cNvPr id="9" name="Chart Placeholder 8"/>
          <p:cNvGraphicFramePr>
            <a:graphicFrameLocks noGrp="1"/>
          </p:cNvGraphicFramePr>
          <p:nvPr>
            <p:ph type="chart" sz="quarter" idx="10"/>
            <p:extLst>
              <p:ext uri="{D42A27DB-BD31-4B8C-83A1-F6EECF244321}">
                <p14:modId xmlns:p14="http://schemas.microsoft.com/office/powerpoint/2010/main" val="734166006"/>
              </p:ext>
            </p:extLst>
          </p:nvPr>
        </p:nvGraphicFramePr>
        <p:xfrm>
          <a:off x="2010326" y="2297151"/>
          <a:ext cx="4493112" cy="34765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 Placeholder 3"/>
          <p:cNvSpPr>
            <a:spLocks noGrp="1"/>
          </p:cNvSpPr>
          <p:nvPr>
            <p:ph type="body" sz="quarter" idx="31"/>
          </p:nvPr>
        </p:nvSpPr>
        <p:spPr>
          <a:xfrm>
            <a:off x="8102527" y="4776948"/>
            <a:ext cx="2194500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20"/>
          </p:nvPr>
        </p:nvSpPr>
        <p:spPr/>
      </p:sp>
    </p:spTree>
    <p:extLst>
      <p:ext uri="{BB962C8B-B14F-4D97-AF65-F5344CB8AC3E}">
        <p14:creationId xmlns:p14="http://schemas.microsoft.com/office/powerpoint/2010/main" val="34641277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1530220" y="1772653"/>
            <a:ext cx="9144000" cy="4236425"/>
            <a:chOff x="1530220" y="1772653"/>
            <a:chExt cx="9144000" cy="423642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1530220" y="3890865"/>
              <a:ext cx="9144000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Oval 7"/>
            <p:cNvSpPr/>
            <p:nvPr/>
          </p:nvSpPr>
          <p:spPr>
            <a:xfrm>
              <a:off x="2657668" y="3825549"/>
              <a:ext cx="182880" cy="182880"/>
            </a:xfrm>
            <a:prstGeom prst="ellipse">
              <a:avLst/>
            </a:prstGeom>
            <a:solidFill>
              <a:schemeClr val="accent3"/>
            </a:solidFill>
            <a:ln w="381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4906346" y="3825549"/>
              <a:ext cx="182880" cy="182880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7155024" y="3825549"/>
              <a:ext cx="182880" cy="182880"/>
            </a:xfrm>
            <a:prstGeom prst="ellipse">
              <a:avLst/>
            </a:prstGeom>
            <a:solidFill>
              <a:schemeClr val="accent4"/>
            </a:solidFill>
            <a:ln w="381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9403702" y="3825549"/>
              <a:ext cx="182880" cy="182880"/>
            </a:xfrm>
            <a:prstGeom prst="ellipse">
              <a:avLst/>
            </a:prstGeom>
            <a:solidFill>
              <a:schemeClr val="accent2"/>
            </a:solidFill>
            <a:ln w="381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ounded Rectangular Callout 11"/>
            <p:cNvSpPr/>
            <p:nvPr/>
          </p:nvSpPr>
          <p:spPr>
            <a:xfrm>
              <a:off x="2286002" y="1772653"/>
              <a:ext cx="2565916" cy="1717952"/>
            </a:xfrm>
            <a:prstGeom prst="wedgeRoundRectCallout">
              <a:avLst>
                <a:gd name="adj1" fmla="val -33196"/>
                <a:gd name="adj2" fmla="val 59936"/>
                <a:gd name="adj3" fmla="val 16667"/>
              </a:avLst>
            </a:prstGeom>
            <a:solidFill>
              <a:schemeClr val="bg1"/>
            </a:solidFill>
            <a:ln>
              <a:noFill/>
            </a:ln>
            <a:effectLst>
              <a:outerShdw blurRad="266700" dist="88900" dir="5400000" algn="ctr" rotWithShape="0">
                <a:srgbClr val="000000">
                  <a:alpha val="11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4202309" y="1997940"/>
              <a:ext cx="1277440" cy="1277440"/>
            </a:xfrm>
            <a:prstGeom prst="ellipse">
              <a:avLst/>
            </a:prstGeom>
            <a:gradFill>
              <a:gsLst>
                <a:gs pos="0">
                  <a:schemeClr val="accent3">
                    <a:alpha val="54000"/>
                  </a:schemeClr>
                </a:gs>
                <a:gs pos="100000">
                  <a:schemeClr val="accent2">
                    <a:alpha val="56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ular Callout 13"/>
            <p:cNvSpPr/>
            <p:nvPr/>
          </p:nvSpPr>
          <p:spPr>
            <a:xfrm>
              <a:off x="6764696" y="1772653"/>
              <a:ext cx="2565916" cy="1717952"/>
            </a:xfrm>
            <a:prstGeom prst="wedgeRoundRectCallout">
              <a:avLst>
                <a:gd name="adj1" fmla="val -33196"/>
                <a:gd name="adj2" fmla="val 59936"/>
                <a:gd name="adj3" fmla="val 16667"/>
              </a:avLst>
            </a:prstGeom>
            <a:solidFill>
              <a:schemeClr val="bg1"/>
            </a:solidFill>
            <a:ln>
              <a:noFill/>
            </a:ln>
            <a:effectLst>
              <a:outerShdw blurRad="266700" dist="88900" dir="5400000" algn="ctr" rotWithShape="0">
                <a:srgbClr val="000000">
                  <a:alpha val="11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ounded Rectangular Callout 14"/>
            <p:cNvSpPr/>
            <p:nvPr/>
          </p:nvSpPr>
          <p:spPr>
            <a:xfrm rot="10800000">
              <a:off x="2864501" y="4291124"/>
              <a:ext cx="2565916" cy="1717954"/>
            </a:xfrm>
            <a:prstGeom prst="wedgeRoundRectCallout">
              <a:avLst>
                <a:gd name="adj1" fmla="val -33196"/>
                <a:gd name="adj2" fmla="val 59936"/>
                <a:gd name="adj3" fmla="val 16667"/>
              </a:avLst>
            </a:prstGeom>
            <a:solidFill>
              <a:schemeClr val="bg1"/>
            </a:solidFill>
            <a:ln>
              <a:noFill/>
            </a:ln>
            <a:effectLst>
              <a:outerShdw blurRad="266700" dist="88900" dir="5400000" algn="ctr" rotWithShape="0">
                <a:srgbClr val="000000">
                  <a:alpha val="11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ular Callout 15"/>
            <p:cNvSpPr/>
            <p:nvPr/>
          </p:nvSpPr>
          <p:spPr>
            <a:xfrm rot="10800000">
              <a:off x="7352525" y="4291124"/>
              <a:ext cx="2565916" cy="1717954"/>
            </a:xfrm>
            <a:prstGeom prst="wedgeRoundRectCallout">
              <a:avLst>
                <a:gd name="adj1" fmla="val -33196"/>
                <a:gd name="adj2" fmla="val 59936"/>
                <a:gd name="adj3" fmla="val 16667"/>
              </a:avLst>
            </a:prstGeom>
            <a:solidFill>
              <a:schemeClr val="bg1"/>
            </a:solidFill>
            <a:ln>
              <a:noFill/>
            </a:ln>
            <a:effectLst>
              <a:outerShdw blurRad="266700" dist="88900" dir="5400000" algn="ctr" rotWithShape="0">
                <a:srgbClr val="000000">
                  <a:alpha val="11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8678754" y="1997940"/>
              <a:ext cx="1277440" cy="1277440"/>
            </a:xfrm>
            <a:prstGeom prst="ellipse">
              <a:avLst/>
            </a:prstGeom>
            <a:gradFill>
              <a:gsLst>
                <a:gs pos="0">
                  <a:schemeClr val="accent3">
                    <a:alpha val="54000"/>
                  </a:schemeClr>
                </a:gs>
                <a:gs pos="100000">
                  <a:schemeClr val="accent2">
                    <a:alpha val="56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2201828" y="4623914"/>
              <a:ext cx="1277440" cy="1277440"/>
            </a:xfrm>
            <a:prstGeom prst="ellipse">
              <a:avLst/>
            </a:prstGeom>
            <a:gradFill>
              <a:gsLst>
                <a:gs pos="0">
                  <a:schemeClr val="accent3">
                    <a:alpha val="54000"/>
                  </a:schemeClr>
                </a:gs>
                <a:gs pos="100000">
                  <a:schemeClr val="accent2">
                    <a:alpha val="56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6764696" y="4623914"/>
              <a:ext cx="1277440" cy="1277440"/>
            </a:xfrm>
            <a:prstGeom prst="ellipse">
              <a:avLst/>
            </a:prstGeom>
            <a:gradFill>
              <a:gsLst>
                <a:gs pos="0">
                  <a:schemeClr val="accent3">
                    <a:alpha val="54000"/>
                  </a:schemeClr>
                </a:gs>
                <a:gs pos="100000">
                  <a:schemeClr val="accent2">
                    <a:alpha val="56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How to Apply</a:t>
            </a:r>
            <a:endParaRPr 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8"/>
          </p:nvPr>
        </p:nvSpPr>
        <p:spPr>
          <a:xfrm>
            <a:off x="2387392" y="2345971"/>
            <a:ext cx="1734637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29"/>
          </p:nvPr>
        </p:nvSpPr>
        <p:spPr>
          <a:xfrm>
            <a:off x="2387391" y="2012200"/>
            <a:ext cx="1734637" cy="375487"/>
          </a:xfrm>
        </p:spPr>
        <p:txBody>
          <a:bodyPr/>
          <a:lstStyle/>
          <a:p>
            <a:r>
              <a:rPr lang="en-US" dirty="0"/>
              <a:t>Step </a:t>
            </a:r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30"/>
          </p:nvPr>
        </p:nvSpPr>
        <p:spPr>
          <a:xfrm>
            <a:off x="6879656" y="2345971"/>
            <a:ext cx="1734637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31"/>
          </p:nvPr>
        </p:nvSpPr>
        <p:spPr>
          <a:xfrm>
            <a:off x="6879655" y="2012200"/>
            <a:ext cx="1734637" cy="375487"/>
          </a:xfrm>
        </p:spPr>
        <p:txBody>
          <a:bodyPr/>
          <a:lstStyle/>
          <a:p>
            <a:r>
              <a:rPr lang="en-US" dirty="0"/>
              <a:t>Step 3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32"/>
          </p:nvPr>
        </p:nvSpPr>
        <p:spPr>
          <a:xfrm>
            <a:off x="3596003" y="4944888"/>
            <a:ext cx="1734637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33"/>
          </p:nvPr>
        </p:nvSpPr>
        <p:spPr>
          <a:xfrm>
            <a:off x="3596002" y="4611117"/>
            <a:ext cx="1734637" cy="375487"/>
          </a:xfrm>
        </p:spPr>
        <p:txBody>
          <a:bodyPr/>
          <a:lstStyle/>
          <a:p>
            <a:r>
              <a:rPr lang="en-US" dirty="0"/>
              <a:t>Step 2</a:t>
            </a:r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34"/>
          </p:nvPr>
        </p:nvSpPr>
        <p:spPr>
          <a:xfrm>
            <a:off x="8112970" y="4944888"/>
            <a:ext cx="1734637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35"/>
          </p:nvPr>
        </p:nvSpPr>
        <p:spPr>
          <a:xfrm>
            <a:off x="8112969" y="4611117"/>
            <a:ext cx="1734637" cy="375487"/>
          </a:xfrm>
        </p:spPr>
        <p:txBody>
          <a:bodyPr/>
          <a:lstStyle/>
          <a:p>
            <a:r>
              <a:rPr lang="en-US" dirty="0"/>
              <a:t>Step 4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21" name="Picture Placeholder 20"/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23" name="Picture Placeholder 22"/>
          <p:cNvSpPr>
            <a:spLocks noGrp="1"/>
          </p:cNvSpPr>
          <p:nvPr>
            <p:ph type="pic" sz="quarter" idx="23"/>
          </p:nvPr>
        </p:nvSpPr>
        <p:spPr/>
      </p:sp>
    </p:spTree>
    <p:extLst>
      <p:ext uri="{BB962C8B-B14F-4D97-AF65-F5344CB8AC3E}">
        <p14:creationId xmlns:p14="http://schemas.microsoft.com/office/powerpoint/2010/main" val="5966282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6490" y="684289"/>
            <a:ext cx="10966674" cy="667875"/>
          </a:xfrm>
        </p:spPr>
        <p:txBody>
          <a:bodyPr/>
          <a:lstStyle/>
          <a:p>
            <a:r>
              <a:rPr lang="en-US" dirty="0" smtClean="0"/>
              <a:t>Photo Gallery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8"/>
          </p:nvPr>
        </p:nvSpPr>
        <p:spPr>
          <a:xfrm>
            <a:off x="2669414" y="2527398"/>
            <a:ext cx="1734637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42"/>
          </p:nvPr>
        </p:nvSpPr>
        <p:spPr>
          <a:xfrm>
            <a:off x="8650335" y="4729422"/>
            <a:ext cx="1734637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43"/>
          </p:nvPr>
        </p:nvSpPr>
        <p:spPr>
          <a:xfrm>
            <a:off x="8650334" y="4395651"/>
            <a:ext cx="1734637" cy="375487"/>
          </a:xfrm>
        </p:spPr>
        <p:txBody>
          <a:bodyPr/>
          <a:lstStyle/>
          <a:p>
            <a:r>
              <a:rPr lang="en-US" dirty="0"/>
              <a:t>Subtitle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41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40"/>
          </p:nvPr>
        </p:nvSpPr>
        <p:spPr/>
      </p:sp>
    </p:spTree>
    <p:extLst>
      <p:ext uri="{BB962C8B-B14F-4D97-AF65-F5344CB8AC3E}">
        <p14:creationId xmlns:p14="http://schemas.microsoft.com/office/powerpoint/2010/main" val="16617196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/>
        </p:nvSpPr>
        <p:spPr>
          <a:xfrm>
            <a:off x="626052" y="701216"/>
            <a:ext cx="3320796" cy="332529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8" name="Oval 7"/>
          <p:cNvSpPr/>
          <p:nvPr/>
        </p:nvSpPr>
        <p:spPr>
          <a:xfrm>
            <a:off x="2128280" y="3400118"/>
            <a:ext cx="2499704" cy="250309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" name="Oval 8"/>
          <p:cNvSpPr/>
          <p:nvPr/>
        </p:nvSpPr>
        <p:spPr>
          <a:xfrm>
            <a:off x="5688860" y="2760196"/>
            <a:ext cx="3384208" cy="338879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6829426" y="684289"/>
            <a:ext cx="4743738" cy="667875"/>
          </a:xfrm>
        </p:spPr>
        <p:txBody>
          <a:bodyPr/>
          <a:lstStyle/>
          <a:p>
            <a:r>
              <a:rPr lang="en-US" dirty="0" smtClean="0"/>
              <a:t>Photo Gallery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8027848" y="1836350"/>
            <a:ext cx="2106096" cy="210894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8"/>
          </p:nvPr>
        </p:nvSpPr>
        <p:spPr>
          <a:xfrm>
            <a:off x="9565634" y="4955562"/>
            <a:ext cx="1734637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1"/>
          </p:nvPr>
        </p:nvSpPr>
        <p:spPr>
          <a:xfrm>
            <a:off x="9565633" y="4621791"/>
            <a:ext cx="1734637" cy="375487"/>
          </a:xfrm>
        </p:spPr>
        <p:txBody>
          <a:bodyPr/>
          <a:lstStyle/>
          <a:p>
            <a:r>
              <a:rPr lang="en-US" dirty="0"/>
              <a:t>Subtitle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45"/>
          </p:nvPr>
        </p:nvSpPr>
        <p:spPr>
          <a:xfrm>
            <a:off x="4517773" y="1965969"/>
            <a:ext cx="1734637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41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42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44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43"/>
          </p:nvPr>
        </p:nvSpPr>
        <p:spPr/>
      </p:sp>
    </p:spTree>
    <p:extLst>
      <p:ext uri="{BB962C8B-B14F-4D97-AF65-F5344CB8AC3E}">
        <p14:creationId xmlns:p14="http://schemas.microsoft.com/office/powerpoint/2010/main" val="36783562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448" y="693969"/>
            <a:ext cx="10985675" cy="667875"/>
          </a:xfrm>
        </p:spPr>
        <p:txBody>
          <a:bodyPr/>
          <a:lstStyle/>
          <a:p>
            <a:r>
              <a:rPr lang="en-US" dirty="0" smtClean="0"/>
              <a:t>Mockup Device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31"/>
          </p:nvPr>
        </p:nvSpPr>
        <p:spPr>
          <a:xfrm>
            <a:off x="7925245" y="3152708"/>
            <a:ext cx="3252828" cy="1632755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</a:t>
            </a:r>
            <a:r>
              <a:rPr lang="en-US" dirty="0" err="1"/>
              <a:t>dolore</a:t>
            </a:r>
            <a:r>
              <a:rPr lang="en-US" dirty="0"/>
              <a:t>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41"/>
          </p:nvPr>
        </p:nvSpPr>
        <p:spPr/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41" t="7075" r="16041" b="7075"/>
          <a:stretch/>
        </p:blipFill>
        <p:spPr>
          <a:xfrm>
            <a:off x="1461796" y="1532643"/>
            <a:ext cx="5554824" cy="4740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3688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Mockup Device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smtClean="0"/>
              <a:t>Subtitle Here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smtClean="0"/>
              <a:t>Subtitle Here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smtClean="0"/>
              <a:t>01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smtClean="0"/>
              <a:t>02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1" name="Picture Placeholder 10"/>
          <p:cNvSpPr>
            <a:spLocks noGrp="1"/>
          </p:cNvSpPr>
          <p:nvPr>
            <p:ph type="pic" sz="quarter" idx="33"/>
          </p:nvPr>
        </p:nvSpPr>
        <p:spPr/>
      </p:sp>
      <p:sp>
        <p:nvSpPr>
          <p:cNvPr id="12" name="Picture Placeholder 11"/>
          <p:cNvSpPr>
            <a:spLocks noGrp="1"/>
          </p:cNvSpPr>
          <p:nvPr>
            <p:ph type="pic" sz="quarter" idx="41"/>
          </p:nvPr>
        </p:nvSpPr>
        <p:spPr/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205"/>
          <a:stretch/>
        </p:blipFill>
        <p:spPr>
          <a:xfrm>
            <a:off x="4986501" y="1335236"/>
            <a:ext cx="7208610" cy="521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1522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42"/>
          </p:nvPr>
        </p:nvSpPr>
        <p:spPr/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93" t="18776" r="37993" b="16463"/>
          <a:stretch/>
        </p:blipFill>
        <p:spPr>
          <a:xfrm>
            <a:off x="3822440" y="1335236"/>
            <a:ext cx="2485951" cy="5028242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5402424" y="2929812"/>
            <a:ext cx="5491120" cy="2687217"/>
          </a:xfrm>
          <a:prstGeom prst="roundRect">
            <a:avLst>
              <a:gd name="adj" fmla="val 7518"/>
            </a:avLst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9426" y="684289"/>
            <a:ext cx="4743738" cy="667875"/>
          </a:xfrm>
        </p:spPr>
        <p:txBody>
          <a:bodyPr/>
          <a:lstStyle/>
          <a:p>
            <a:r>
              <a:rPr lang="en-US" dirty="0" smtClean="0"/>
              <a:t>Mockup Device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8"/>
          </p:nvPr>
        </p:nvSpPr>
        <p:spPr>
          <a:xfrm>
            <a:off x="6220451" y="3991047"/>
            <a:ext cx="1794545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0"/>
          </p:nvPr>
        </p:nvSpPr>
        <p:spPr>
          <a:xfrm>
            <a:off x="8556997" y="3991047"/>
            <a:ext cx="1794545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1"/>
          </p:nvPr>
        </p:nvSpPr>
        <p:spPr>
          <a:xfrm>
            <a:off x="8556996" y="3657276"/>
            <a:ext cx="1794545" cy="375487"/>
          </a:xfrm>
        </p:spPr>
        <p:txBody>
          <a:bodyPr/>
          <a:lstStyle/>
          <a:p>
            <a:r>
              <a:rPr lang="en-US" dirty="0"/>
              <a:t>Subtitle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1"/>
          </p:nvPr>
        </p:nvSpPr>
        <p:spPr/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93" t="18776" r="37993" b="16463"/>
          <a:stretch/>
        </p:blipFill>
        <p:spPr>
          <a:xfrm>
            <a:off x="1041918" y="1335236"/>
            <a:ext cx="2485951" cy="5028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7682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Let’s Get in Touch!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smtClean="0"/>
              <a:t>toddlera.com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9"/>
          </p:nvPr>
        </p:nvSpPr>
        <p:spPr>
          <a:xfrm>
            <a:off x="1424444" y="2101004"/>
            <a:ext cx="1702710" cy="340093"/>
          </a:xfrm>
        </p:spPr>
        <p:txBody>
          <a:bodyPr/>
          <a:lstStyle/>
          <a:p>
            <a:r>
              <a:rPr lang="en-US" dirty="0" smtClean="0"/>
              <a:t>toddlera@mail.com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smtClean="0"/>
              <a:t>Green street, 50, NY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smtClean="0"/>
              <a:t>/toddlera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 smtClean="0"/>
              <a:t>/</a:t>
            </a:r>
            <a:r>
              <a:rPr lang="en-US" dirty="0" err="1" smtClean="0"/>
              <a:t>toddleraskid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n-US" smtClean="0"/>
              <a:t>+15 489 56 15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28"/>
          </p:nvPr>
        </p:nvSpPr>
        <p:spPr/>
      </p:sp>
      <p:sp>
        <p:nvSpPr>
          <p:cNvPr id="11" name="Picture Placeholder 10"/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15" name="Picture Placeholder 14"/>
          <p:cNvSpPr>
            <a:spLocks noGrp="1"/>
          </p:cNvSpPr>
          <p:nvPr>
            <p:ph type="pic" sz="quarter" idx="32"/>
          </p:nvPr>
        </p:nvSpPr>
        <p:spPr/>
      </p:sp>
      <p:sp>
        <p:nvSpPr>
          <p:cNvPr id="17" name="Picture Placeholder 16"/>
          <p:cNvSpPr>
            <a:spLocks noGrp="1"/>
          </p:cNvSpPr>
          <p:nvPr>
            <p:ph type="pic" sz="quarter" idx="34"/>
          </p:nvPr>
        </p:nvSpPr>
        <p:spPr/>
      </p:sp>
      <p:sp>
        <p:nvSpPr>
          <p:cNvPr id="19" name="Picture Placeholder 18"/>
          <p:cNvSpPr>
            <a:spLocks noGrp="1"/>
          </p:cNvSpPr>
          <p:nvPr>
            <p:ph type="pic" sz="quarter" idx="36"/>
          </p:nvPr>
        </p:nvSpPr>
        <p:spPr/>
      </p:sp>
      <p:sp>
        <p:nvSpPr>
          <p:cNvPr id="20" name="Picture Placeholder 19"/>
          <p:cNvSpPr>
            <a:spLocks noGrp="1"/>
          </p:cNvSpPr>
          <p:nvPr>
            <p:ph type="pic" sz="quarter" idx="38"/>
          </p:nvPr>
        </p:nvSpPr>
        <p:spPr/>
      </p:sp>
    </p:spTree>
    <p:extLst>
      <p:ext uri="{BB962C8B-B14F-4D97-AF65-F5344CB8AC3E}">
        <p14:creationId xmlns:p14="http://schemas.microsoft.com/office/powerpoint/2010/main" val="804493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Welcome</a:t>
            </a:r>
            <a:br>
              <a:rPr lang="en-US" smtClean="0"/>
            </a:br>
            <a:r>
              <a:rPr lang="en-US" smtClean="0"/>
              <a:t>to Toddlera!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/>
              <a:t>“Lorem ipsum dolor sit amet, consectetur adipiscing elit, sed do eiusmod tempor incididunt ut labore et dolore magna aliqua.”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elit, sed do eiusmod tempor incididunt ut labore et dolore magna aliqua.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smtClean="0"/>
              <a:t>Subtitle Here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smtClean="0"/>
              <a:t> – Toddlera Founder 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9"/>
          </p:nvPr>
        </p:nvSpPr>
        <p:spPr/>
      </p:sp>
    </p:spTree>
    <p:extLst>
      <p:ext uri="{BB962C8B-B14F-4D97-AF65-F5344CB8AC3E}">
        <p14:creationId xmlns:p14="http://schemas.microsoft.com/office/powerpoint/2010/main" val="26617317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enim</a:t>
            </a:r>
            <a:r>
              <a:rPr lang="en-US" dirty="0" smtClean="0"/>
              <a:t> ad minim </a:t>
            </a:r>
            <a:r>
              <a:rPr lang="en-US" dirty="0" err="1" smtClean="0"/>
              <a:t>veniam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smtClean="0"/>
              <a:t>Toddlera – Kindergarten Presentation Template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41"/>
          </p:nvPr>
        </p:nvSpPr>
        <p:spPr/>
      </p:sp>
    </p:spTree>
    <p:extLst>
      <p:ext uri="{BB962C8B-B14F-4D97-AF65-F5344CB8AC3E}">
        <p14:creationId xmlns:p14="http://schemas.microsoft.com/office/powerpoint/2010/main" val="6093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Introduction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1841052" y="738210"/>
            <a:ext cx="2432368" cy="243236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105891" y="1477339"/>
            <a:ext cx="1897494" cy="95410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986+ happy kids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do </a:t>
            </a:r>
            <a:r>
              <a:rPr lang="en-US" dirty="0" err="1" smtClean="0"/>
              <a:t>eiusmod</a:t>
            </a:r>
            <a:r>
              <a:rPr lang="en-US" dirty="0" smtClean="0"/>
              <a:t> </a:t>
            </a:r>
            <a:r>
              <a:rPr lang="en-US" dirty="0" err="1" smtClean="0"/>
              <a:t>tempor</a:t>
            </a:r>
            <a:r>
              <a:rPr lang="en-US" dirty="0" smtClean="0"/>
              <a:t> </a:t>
            </a:r>
            <a:r>
              <a:rPr lang="en-US" dirty="0" err="1" smtClean="0"/>
              <a:t>incididunt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labore</a:t>
            </a:r>
            <a:r>
              <a:rPr lang="en-US" dirty="0" smtClean="0"/>
              <a:t> et </a:t>
            </a:r>
            <a:r>
              <a:rPr lang="en-US" dirty="0" err="1" smtClean="0"/>
              <a:t>dolore</a:t>
            </a:r>
            <a:r>
              <a:rPr lang="en-US" dirty="0" smtClean="0"/>
              <a:t> magna </a:t>
            </a:r>
            <a:r>
              <a:rPr lang="en-US" dirty="0" err="1" smtClean="0"/>
              <a:t>aliqua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elit, sed do eiusmod tempor incididunt ut labore et dolore magna aliqua.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smtClean="0"/>
              <a:t>Subtitle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627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/>
          <p:cNvSpPr/>
          <p:nvPr/>
        </p:nvSpPr>
        <p:spPr>
          <a:xfrm>
            <a:off x="3111729" y="2452802"/>
            <a:ext cx="3691528" cy="369152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" name="Oval 10"/>
          <p:cNvSpPr/>
          <p:nvPr/>
        </p:nvSpPr>
        <p:spPr>
          <a:xfrm>
            <a:off x="1731645" y="978082"/>
            <a:ext cx="2564694" cy="256469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2" name="Oval 11"/>
          <p:cNvSpPr/>
          <p:nvPr/>
        </p:nvSpPr>
        <p:spPr>
          <a:xfrm>
            <a:off x="5985109" y="4235773"/>
            <a:ext cx="1844258" cy="184425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3" name="Oval 12"/>
          <p:cNvSpPr/>
          <p:nvPr/>
        </p:nvSpPr>
        <p:spPr>
          <a:xfrm>
            <a:off x="7578183" y="2740331"/>
            <a:ext cx="3151108" cy="315110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30200" dist="241300" dir="4800000" sx="94000" sy="94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Importance of Early Education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smtClean="0"/>
              <a:t>Subtitle Here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elit.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mtClean="0"/>
              <a:t>Subtitle Here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smtClean="0"/>
              <a:t>Lorem ipsum dolor sit amet,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smtClean="0"/>
              <a:t>Lorem ipsum dolor sit amet, consectetur adipiscing elit, sed do eiusmod tempor incididunt ut labore et dolore magna aliqua.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smtClean="0"/>
              <a:t>Subtitle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401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05236" y="663270"/>
            <a:ext cx="5467928" cy="1209562"/>
          </a:xfrm>
        </p:spPr>
        <p:txBody>
          <a:bodyPr/>
          <a:lstStyle/>
          <a:p>
            <a:r>
              <a:rPr lang="en-US" dirty="0"/>
              <a:t>Why Choose Our </a:t>
            </a:r>
            <a:r>
              <a:rPr lang="en-US" dirty="0" smtClean="0"/>
              <a:t>Kindergarten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688373" y="1995776"/>
            <a:ext cx="3154361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</a:t>
            </a:r>
            <a:r>
              <a:rPr lang="en-US" dirty="0" err="1"/>
              <a:t>dolore</a:t>
            </a:r>
            <a:r>
              <a:rPr lang="en-US" dirty="0"/>
              <a:t> magna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4372553" y="4203611"/>
            <a:ext cx="3376756" cy="1115690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</a:t>
            </a:r>
            <a:r>
              <a:rPr lang="en-US" dirty="0" err="1"/>
              <a:t>dolore</a:t>
            </a:r>
            <a:r>
              <a:rPr lang="en-US" dirty="0"/>
              <a:t> magna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3"/>
          </p:nvPr>
        </p:nvSpPr>
        <p:spPr>
          <a:xfrm>
            <a:off x="4372552" y="3869840"/>
            <a:ext cx="3376756" cy="375487"/>
          </a:xfrm>
        </p:spPr>
        <p:txBody>
          <a:bodyPr/>
          <a:lstStyle/>
          <a:p>
            <a:r>
              <a:rPr lang="en-US" dirty="0"/>
              <a:t>Subtitle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24"/>
          </p:nvPr>
        </p:nvSpPr>
        <p:spPr/>
      </p:sp>
    </p:spTree>
    <p:extLst>
      <p:ext uri="{BB962C8B-B14F-4D97-AF65-F5344CB8AC3E}">
        <p14:creationId xmlns:p14="http://schemas.microsoft.com/office/powerpoint/2010/main" val="456315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/>
          <p:cNvSpPr>
            <a:spLocks noGrp="1"/>
          </p:cNvSpPr>
          <p:nvPr>
            <p:ph type="body" sz="quarter" idx="10"/>
          </p:nvPr>
        </p:nvSpPr>
        <p:spPr>
          <a:xfrm>
            <a:off x="3400037" y="2664212"/>
            <a:ext cx="1707672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1"/>
          </p:nvPr>
        </p:nvSpPr>
        <p:spPr>
          <a:xfrm>
            <a:off x="3400036" y="2330441"/>
            <a:ext cx="1707672" cy="375487"/>
          </a:xfrm>
        </p:spPr>
        <p:txBody>
          <a:bodyPr/>
          <a:lstStyle/>
          <a:p>
            <a:r>
              <a:rPr lang="en-US" dirty="0"/>
              <a:t>Subtitle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25"/>
          </p:nvPr>
        </p:nvSpPr>
        <p:spPr>
          <a:xfrm>
            <a:off x="7208020" y="2664212"/>
            <a:ext cx="1897494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26"/>
          </p:nvPr>
        </p:nvSpPr>
        <p:spPr>
          <a:xfrm>
            <a:off x="7208019" y="2330441"/>
            <a:ext cx="1897494" cy="375487"/>
          </a:xfrm>
        </p:spPr>
        <p:txBody>
          <a:bodyPr/>
          <a:lstStyle/>
          <a:p>
            <a:r>
              <a:rPr lang="en-US" dirty="0"/>
              <a:t>Subtitle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29"/>
          </p:nvPr>
        </p:nvSpPr>
        <p:spPr>
          <a:xfrm>
            <a:off x="1370802" y="4677381"/>
            <a:ext cx="1897494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30"/>
          </p:nvPr>
        </p:nvSpPr>
        <p:spPr>
          <a:xfrm>
            <a:off x="1370801" y="4343610"/>
            <a:ext cx="1897494" cy="375487"/>
          </a:xfrm>
        </p:spPr>
        <p:txBody>
          <a:bodyPr/>
          <a:lstStyle/>
          <a:p>
            <a:r>
              <a:rPr lang="en-US" dirty="0"/>
              <a:t>Subtitle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31"/>
          </p:nvPr>
        </p:nvSpPr>
        <p:spPr>
          <a:xfrm>
            <a:off x="9131468" y="4677381"/>
            <a:ext cx="1897494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32"/>
          </p:nvPr>
        </p:nvSpPr>
        <p:spPr>
          <a:xfrm>
            <a:off x="9131467" y="4343610"/>
            <a:ext cx="1897494" cy="375487"/>
          </a:xfrm>
        </p:spPr>
        <p:txBody>
          <a:bodyPr/>
          <a:lstStyle/>
          <a:p>
            <a:r>
              <a:rPr lang="en-US" dirty="0"/>
              <a:t>Subtitle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612449" y="693969"/>
            <a:ext cx="10967102" cy="667875"/>
          </a:xfrm>
        </p:spPr>
        <p:txBody>
          <a:bodyPr/>
          <a:lstStyle/>
          <a:p>
            <a:r>
              <a:rPr lang="en-US" dirty="0"/>
              <a:t>Our Teaching Methods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9" name="Picture Placeholder 8"/>
          <p:cNvSpPr>
            <a:spLocks noGrp="1"/>
          </p:cNvSpPr>
          <p:nvPr>
            <p:ph type="pic" sz="quarter" idx="24"/>
          </p:nvPr>
        </p:nvSpPr>
        <p:spPr/>
      </p:sp>
    </p:spTree>
    <p:extLst>
      <p:ext uri="{BB962C8B-B14F-4D97-AF65-F5344CB8AC3E}">
        <p14:creationId xmlns:p14="http://schemas.microsoft.com/office/powerpoint/2010/main" val="2503713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465" y="663270"/>
            <a:ext cx="6727699" cy="1209562"/>
          </a:xfrm>
        </p:spPr>
        <p:txBody>
          <a:bodyPr/>
          <a:lstStyle/>
          <a:p>
            <a:r>
              <a:rPr lang="en-US" dirty="0"/>
              <a:t>The Best in Early Childhood </a:t>
            </a:r>
            <a:r>
              <a:rPr lang="en-US" dirty="0" smtClean="0"/>
              <a:t>Development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620613" y="1557020"/>
            <a:ext cx="2194500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620613" y="3500585"/>
            <a:ext cx="2194500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3"/>
          </p:nvPr>
        </p:nvSpPr>
        <p:spPr>
          <a:xfrm>
            <a:off x="620612" y="3166814"/>
            <a:ext cx="2194500" cy="375487"/>
          </a:xfrm>
        </p:spPr>
        <p:txBody>
          <a:bodyPr/>
          <a:lstStyle/>
          <a:p>
            <a:r>
              <a:rPr lang="en-US" dirty="0"/>
              <a:t>Subtitle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4"/>
          </p:nvPr>
        </p:nvSpPr>
        <p:spPr>
          <a:xfrm>
            <a:off x="9378665" y="4702286"/>
            <a:ext cx="2194500" cy="1374222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</a:t>
            </a:r>
            <a:r>
              <a:rPr lang="en-US" dirty="0" err="1"/>
              <a:t>dolore</a:t>
            </a:r>
            <a:r>
              <a:rPr lang="en-US" dirty="0"/>
              <a:t> magna </a:t>
            </a:r>
            <a:r>
              <a:rPr lang="en-US" dirty="0" err="1"/>
              <a:t>aliqua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5"/>
          </p:nvPr>
        </p:nvSpPr>
        <p:spPr>
          <a:xfrm>
            <a:off x="9378664" y="4368515"/>
            <a:ext cx="2194500" cy="375487"/>
          </a:xfrm>
        </p:spPr>
        <p:txBody>
          <a:bodyPr/>
          <a:lstStyle/>
          <a:p>
            <a:r>
              <a:rPr lang="en-US" dirty="0"/>
              <a:t>Subtitle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12" name="Picture Placeholder 11"/>
          <p:cNvSpPr>
            <a:spLocks noGrp="1"/>
          </p:cNvSpPr>
          <p:nvPr>
            <p:ph type="pic" sz="quarter" idx="27"/>
          </p:nvPr>
        </p:nvSpPr>
        <p:spPr/>
      </p:sp>
      <p:sp>
        <p:nvSpPr>
          <p:cNvPr id="15" name="Picture Placeholder 14"/>
          <p:cNvSpPr>
            <a:spLocks noGrp="1"/>
          </p:cNvSpPr>
          <p:nvPr>
            <p:ph type="pic" sz="quarter" idx="28"/>
          </p:nvPr>
        </p:nvSpPr>
        <p:spPr/>
      </p:sp>
      <p:sp>
        <p:nvSpPr>
          <p:cNvPr id="16" name="Picture Placeholder 15"/>
          <p:cNvSpPr>
            <a:spLocks noGrp="1"/>
          </p:cNvSpPr>
          <p:nvPr>
            <p:ph type="pic" sz="quarter" idx="26"/>
          </p:nvPr>
        </p:nvSpPr>
        <p:spPr/>
      </p:sp>
    </p:spTree>
    <p:extLst>
      <p:ext uri="{BB962C8B-B14F-4D97-AF65-F5344CB8AC3E}">
        <p14:creationId xmlns:p14="http://schemas.microsoft.com/office/powerpoint/2010/main" val="4283354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9426" y="675496"/>
            <a:ext cx="4743738" cy="667875"/>
          </a:xfrm>
        </p:spPr>
        <p:txBody>
          <a:bodyPr/>
          <a:lstStyle/>
          <a:p>
            <a:r>
              <a:rPr lang="en-US" dirty="0" smtClean="0"/>
              <a:t>Meet Our Team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149851" y="4654130"/>
            <a:ext cx="1897494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Subtitle Here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2222667" y="4408565"/>
            <a:ext cx="1897494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3"/>
          </p:nvPr>
        </p:nvSpPr>
        <p:spPr>
          <a:xfrm>
            <a:off x="2222666" y="4074794"/>
            <a:ext cx="1897494" cy="375487"/>
          </a:xfrm>
        </p:spPr>
        <p:txBody>
          <a:bodyPr/>
          <a:lstStyle/>
          <a:p>
            <a:r>
              <a:rPr lang="en-US" dirty="0"/>
              <a:t>Subtitle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4"/>
          </p:nvPr>
        </p:nvSpPr>
        <p:spPr>
          <a:xfrm>
            <a:off x="8277642" y="4408565"/>
            <a:ext cx="1897494" cy="85715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5"/>
          </p:nvPr>
        </p:nvSpPr>
        <p:spPr>
          <a:xfrm>
            <a:off x="8277641" y="4074794"/>
            <a:ext cx="1897494" cy="375487"/>
          </a:xfrm>
        </p:spPr>
        <p:txBody>
          <a:bodyPr/>
          <a:lstStyle/>
          <a:p>
            <a:r>
              <a:rPr lang="en-US" dirty="0"/>
              <a:t>Subtitle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21"/>
          </p:nvPr>
        </p:nvSpPr>
        <p:spPr/>
      </p:sp>
    </p:spTree>
    <p:extLst>
      <p:ext uri="{BB962C8B-B14F-4D97-AF65-F5344CB8AC3E}">
        <p14:creationId xmlns:p14="http://schemas.microsoft.com/office/powerpoint/2010/main" val="158394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031B89"/>
      </a:dk2>
      <a:lt2>
        <a:srgbClr val="F9F9F9"/>
      </a:lt2>
      <a:accent1>
        <a:srgbClr val="6196FE"/>
      </a:accent1>
      <a:accent2>
        <a:srgbClr val="A9B5FF"/>
      </a:accent2>
      <a:accent3>
        <a:srgbClr val="FB7A8E"/>
      </a:accent3>
      <a:accent4>
        <a:srgbClr val="FAA7B7"/>
      </a:accent4>
      <a:accent5>
        <a:srgbClr val="031B89"/>
      </a:accent5>
      <a:accent6>
        <a:srgbClr val="6196FE"/>
      </a:accent6>
      <a:hlink>
        <a:srgbClr val="A9B5FF"/>
      </a:hlink>
      <a:folHlink>
        <a:srgbClr val="FB7A8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1667</TotalTime>
  <Words>1291</Words>
  <Application>Microsoft Office PowerPoint</Application>
  <PresentationFormat>Widescreen</PresentationFormat>
  <Paragraphs>230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Nunito Sans Light</vt:lpstr>
      <vt:lpstr>Calibri</vt:lpstr>
      <vt:lpstr>Arial</vt:lpstr>
      <vt:lpstr>Nunito Sans ExtraBold</vt:lpstr>
      <vt:lpstr>Nunito ExtraBold</vt:lpstr>
      <vt:lpstr>Nunito Sans SemiBold</vt:lpstr>
      <vt:lpstr>Office Theme</vt:lpstr>
      <vt:lpstr>Toddlera</vt:lpstr>
      <vt:lpstr>Table of Contents</vt:lpstr>
      <vt:lpstr>Welcome to Toddlera!</vt:lpstr>
      <vt:lpstr>Introduction</vt:lpstr>
      <vt:lpstr>The Importance of Early Education</vt:lpstr>
      <vt:lpstr>Why Choose Our Kindergarten</vt:lpstr>
      <vt:lpstr>Our Teaching Methods</vt:lpstr>
      <vt:lpstr>The Best in Early Childhood Development</vt:lpstr>
      <vt:lpstr>Meet Our Team</vt:lpstr>
      <vt:lpstr>Meet Our Team</vt:lpstr>
      <vt:lpstr>Our Best Teacher</vt:lpstr>
      <vt:lpstr>Toddlera Services</vt:lpstr>
      <vt:lpstr>Toddlera Services</vt:lpstr>
      <vt:lpstr>Curriculum</vt:lpstr>
      <vt:lpstr>Curriculum</vt:lpstr>
      <vt:lpstr>Our Numbers</vt:lpstr>
      <vt:lpstr>Our Process</vt:lpstr>
      <vt:lpstr>Best Preschool Education</vt:lpstr>
      <vt:lpstr>Quote</vt:lpstr>
      <vt:lpstr>Pricing Plans</vt:lpstr>
      <vt:lpstr>Admission Process</vt:lpstr>
      <vt:lpstr>Our Statistics</vt:lpstr>
      <vt:lpstr>How to Apply</vt:lpstr>
      <vt:lpstr>Photo Gallery</vt:lpstr>
      <vt:lpstr>Photo Gallery</vt:lpstr>
      <vt:lpstr>Mockup Device</vt:lpstr>
      <vt:lpstr>Mockup Device</vt:lpstr>
      <vt:lpstr>Mockup Device</vt:lpstr>
      <vt:lpstr>Let’s Get in Touch!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Andrei Iakushev</dc:creator>
  <cp:lastModifiedBy>Andrei Iakushev</cp:lastModifiedBy>
  <cp:revision>101</cp:revision>
  <dcterms:created xsi:type="dcterms:W3CDTF">2020-12-26T11:29:49Z</dcterms:created>
  <dcterms:modified xsi:type="dcterms:W3CDTF">2021-02-08T14:48:41Z</dcterms:modified>
</cp:coreProperties>
</file>

<file path=docProps/thumbnail.jpeg>
</file>